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8" r:id="rId11"/>
    <p:sldId id="281" r:id="rId12"/>
    <p:sldId id="279" r:id="rId13"/>
    <p:sldId id="266" r:id="rId14"/>
    <p:sldId id="267" r:id="rId15"/>
    <p:sldId id="269" r:id="rId16"/>
    <p:sldId id="270" r:id="rId17"/>
    <p:sldId id="271" r:id="rId18"/>
    <p:sldId id="272" r:id="rId19"/>
    <p:sldId id="282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B60D2-8824-482F-92D0-59AA481CFDF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0DCBB-05F2-4CDF-A309-B41A8A59C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4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DCBB-05F2-4CDF-A309-B41A8A59CE0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8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1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59FC-0AB4-4D7F-9D0B-8007B7D4DE3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04856" cy="194421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КУКЛЫ-ОБЕРЕГИ</a:t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 традиции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835696" y="4869160"/>
            <a:ext cx="6264696" cy="1800200"/>
          </a:xfrm>
        </p:spPr>
        <p:txBody>
          <a:bodyPr>
            <a:noAutofit/>
          </a:bodyPr>
          <a:lstStyle/>
          <a:p>
            <a:pPr lvl="0" algn="l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lvl="0" algn="l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Демчишина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Ю.К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Кукла-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берегиня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100264" cy="492941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3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Кукла </a:t>
            </a:r>
            <a:r>
              <a:rPr lang="ru-RU" sz="3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Берегиня</a:t>
            </a:r>
            <a:r>
              <a:rPr lang="ru-RU" sz="3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(от слов – «бережёт», «оберегает») – защитный амулет для оберегания домашнего очага и членов семьи от неприятностей, недобрых напастей и чего-либо злого. Кукла имела двойную смысловую нагрузку. Столб, служащий основой, символизировал мужскую силу, а юбка или сарафан – обозначал обволакивающую, оберегающую женскую силу. Так, кукла представляла собой объединение мужского и женского начал.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0145"/>
            <a:ext cx="4038600" cy="302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ea typeface="Calibri"/>
              </a:rPr>
              <a:t>Обрядовая кукла «Масленица</a:t>
            </a:r>
            <a:r>
              <a:rPr lang="ru-RU" sz="2800" b="1" dirty="0" smtClean="0">
                <a:latin typeface="Times New Roman"/>
                <a:ea typeface="Calibri"/>
              </a:rPr>
              <a:t>»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100264" cy="485740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 любому празднику на Руси в семье мастерили куклу, в которую вкладывалась частица души. Это была обрядовая кукла, оберег. Самыми охранными были куклы, выполненные без иглы и ножниц. При изготовлении кукол ткань старались не резать, а рвать.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628800"/>
            <a:ext cx="4040303" cy="374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4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«Кукла Рябинка</a:t>
            </a:r>
            <a:r>
              <a:rPr lang="ru-RU" sz="31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».</a:t>
            </a:r>
            <a:r>
              <a:rPr lang="ru-RU" sz="31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Рябинка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- одна из самых сильных женских кукол. Символ женской мудрости, материнства и домашнего очага. Сильнейший оберег семейного счастья.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3960440" cy="4968552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Рябинку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делали ростовой и локтевой. Ростовую делали в праздник, надевали на нее женские одежды, водили вокруг нее хороводы, а после праздника разбирали. А локтевую изготавливали как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обереговую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хранили год в красном углу, после чего она становилась игровой, ее отдавали девочкам играть. 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92" y="1887906"/>
            <a:ext cx="2956816" cy="395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5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764704"/>
            <a:ext cx="4402832" cy="208823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Десятиручка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куколка-помощница. Свое название она получила от того, что женщине всегда не хватает рук, чтобы справиться со всеми домашними делами.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427984" y="4293096"/>
            <a:ext cx="4320480" cy="169548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Кукла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"день-ночь" </a:t>
            </a:r>
            <a:r>
              <a:rPr lang="ru-RU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берегла  ночной покой сна и дарила дневную радость и энергию.  </a:t>
            </a:r>
          </a:p>
        </p:txBody>
      </p:sp>
      <p:pic>
        <p:nvPicPr>
          <p:cNvPr id="4098" name="Picture 2" descr="C:\Users\Sams-Book\Desktop\2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008"/>
            <a:ext cx="3303587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s-Book\Desktop\2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4" y="3789040"/>
            <a:ext cx="3328987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859216" cy="1296144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Крупеничка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Зерновушка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Богач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обереги богатства и достатка в семье, и желательно, чтобы они стояли рядом 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Sams-Book\Desktop\2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0" y="1988840"/>
            <a:ext cx="78724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177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176464" cy="604867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существовали и мужские куклы, ярким примером которых считается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Спиридон-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солнцеворот. Обязательный атрибут такой поделки – колесо, потому что суть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Спиридона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поворачивать солнце, делать самую важную вещь во всем цикле. Считается, что такой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Спиридон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изменить жизнь человека в лучшую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Sams-Book\Desktop\2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" y="491957"/>
            <a:ext cx="4416425" cy="58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44816" cy="2016224"/>
          </a:xfrm>
        </p:spPr>
        <p:txBody>
          <a:bodyPr>
            <a:normAutofit/>
          </a:bodyPr>
          <a:lstStyle/>
          <a:p>
            <a:pPr algn="l"/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Кувадки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согревали до рождения ребенка колыбель, а далее — вешались над кроваткой после крещения младенца. Обычно таких </a:t>
            </a:r>
            <a:r>
              <a:rPr lang="ru-RU" sz="27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Кувадок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несколько и разных цветов.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Sams-Book\Desktop\2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4586287" cy="36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ms-Book\Desktop\2\Рисунок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981450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88641"/>
            <a:ext cx="3960440" cy="108011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 счастья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хранительницей семейного счастья и благополучия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0"/>
            <a:ext cx="4114801" cy="2174875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Домовушка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Домовиха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крепкая и устойчивая хозяюшка, знает всему меру и следит за тем, чтобы в доме всегда был «остаток» и хозяева последнее не отдавали. 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Sams-Book\Desktop\2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4551363" cy="41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ms-Book\Desktop\2\Рисунок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38" y="2468060"/>
            <a:ext cx="39687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4112196" cy="158417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оберег «Доля» -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олицетворение судьбы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лавная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особенность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коса. За нее кукла и подвешивается, и означает это « поймать судьбу за хвост»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16632"/>
            <a:ext cx="4041775" cy="1800200"/>
          </a:xfrm>
        </p:spPr>
        <p:txBody>
          <a:bodyPr>
            <a:noAutofit/>
          </a:bodyPr>
          <a:lstStyle/>
          <a:p>
            <a:r>
              <a:rPr lang="ru-RU" sz="20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Поднятые вверх руки - знак радостного приветствия. Оберег оптимизма, радости и хорошего настроения. Дарится со словами: Не грусти, не унывай, рук своих не опускай!  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Sams-Book\Desktop\2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617913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ms-Book\Desktop\2\Рисунок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76722"/>
            <a:ext cx="3908425" cy="46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642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Коза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Коза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и символ плодородия, также хорошего настроения. Коза несет образ новогоднего праздника и веселья и как бы желает всем бодрости духа, неиссякаемой энергии жизни, хороших урожаев на всех благодатных нивах. А также житья в достатке, мире и радости!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99" y="1628800"/>
            <a:ext cx="4148388" cy="391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6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На протяжении тысячелетий ни один дом на Руси не обходился без оберегов. Люди верили, что обереги охраняют их от болезни, “дурного глаза”, хищных зверей, стихийных бедствий и разных напастей.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Sams-Book\Desktop\1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3907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13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0902" y="4462815"/>
            <a:ext cx="878497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685800"/>
            <a:ext cx="7577387" cy="562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7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848872" cy="3960440"/>
          </a:xfrm>
        </p:spPr>
        <p:txBody>
          <a:bodyPr>
            <a:noAutofit/>
          </a:bodyPr>
          <a:lstStyle/>
          <a:p>
            <a:r>
              <a:rPr lang="ru-RU" sz="8800" b="0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     </a:t>
            </a:r>
            <a:r>
              <a:rPr lang="ru-RU" sz="88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88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пасибо </a:t>
            </a:r>
            <a:r>
              <a:rPr lang="ru-RU" sz="88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8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 </a:t>
            </a:r>
            <a:br>
              <a:rPr lang="ru-RU" sz="88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88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8800" b="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483970"/>
            <a:ext cx="6668144" cy="137403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               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Демчишина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Ю.К.  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365104"/>
            <a:ext cx="7571184" cy="237626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набивались соломой, тканью и иными материалами, в волосы вплетались нитки и веревки. А до появления тряпичной поделки использовалась зольная, которая считалась первой из всех кукол, которые использовались как обереги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ams-Book\Desktop\1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59719"/>
            <a:ext cx="6192688" cy="38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062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куклы считалось сугубо женским занятием. Как правило, мужчины не могли даже смотреть на сам процесс. От качества работы женщины могла зависеть ее судьба и жизнь семьи и всего рода. Поэтому перед таким ответственным делом представительницы подготавливались и делали кукол только в хорошем настроении. Самую первую куклу девушка делала в возрасте 12-13 лет, а по качеству поделки можно было судить, готова ли она к замужеству. Самые лучшие из сделанных поделок хранились и составляли часть приданого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3" b="73559" l="12787" r="90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" b="18267"/>
          <a:stretch/>
        </p:blipFill>
        <p:spPr>
          <a:xfrm rot="5400000">
            <a:off x="7164786" y="-20542"/>
            <a:ext cx="2410888" cy="203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216024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семье случалось доброе событие – свадьба или роды, то наши предки обязательно делали куколок – чтобы отвадить сглаз, порчу, злых духов и другие беды от новорождённого ребёночка или чтобы специальная куколка для молодожёнов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«неразлучники»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помогала сохранять цельность единства новой семьи</a:t>
            </a:r>
          </a:p>
        </p:txBody>
      </p:sp>
      <p:pic>
        <p:nvPicPr>
          <p:cNvPr id="3074" name="Picture 2" descr="C:\Users\Sams-Book\Desktop\1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42204"/>
            <a:ext cx="6010992" cy="40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куколка добрых вестей и ее родина Валдай, откуда и пошли валдайские колокольчики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Sams-Book\Desktop\1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38873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1742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3096344" cy="561662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свадьбе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повивальная бабка или взрослая родственница сажала на колени невесте куклу "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пеленашку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чтобы обезопасить будущего ребёночка даже ещё до зачатия, чтобы злые духи, караулящие семейную пару, увидели "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спелёнутого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ребёнка" и вселились в него вместо настоящего дитятки. </a:t>
            </a:r>
          </a:p>
        </p:txBody>
      </p:sp>
      <p:pic>
        <p:nvPicPr>
          <p:cNvPr id="1026" name="Picture 2" descr="C:\Users\Sams-Book\Desktop\1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74053"/>
            <a:ext cx="5791200" cy="52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81" y="4581129"/>
            <a:ext cx="7700551" cy="2276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Делались куколки и по разным другим поводам – например, если муж надолго уезжал, то вместо него делалась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обережная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кукла хозяина и сажалась на почётное место в доме. А если в семье женщина никак не могла родить, то изготавливалась другая куколка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ams-Book\Desktop\1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3" y="260647"/>
            <a:ext cx="3824883" cy="42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s-Book\Desktop\1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2494"/>
            <a:ext cx="3541998" cy="42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076056" y="3501008"/>
            <a:ext cx="3609727" cy="2462907"/>
          </a:xfrm>
        </p:spPr>
        <p:txBody>
          <a:bodyPr>
            <a:normAutofit fontScale="77500" lnSpcReduction="20000"/>
          </a:bodyPr>
          <a:lstStyle/>
          <a:p>
            <a:r>
              <a:rPr lang="ru-RU" sz="28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нужно было оставить ребёнка одного, то, чтобы ему не было грустно или страшно, на пальчик ему надевали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зайку,</a:t>
            </a:r>
            <a:r>
              <a:rPr lang="ru-RU" sz="28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ребёнок уже не оставался один - он был с оберегом, другом и игрушкой в одном лице.</a:t>
            </a:r>
          </a:p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3528392" cy="2592288"/>
          </a:xfrm>
        </p:spPr>
        <p:txBody>
          <a:bodyPr>
            <a:normAutofit fontScale="90000"/>
          </a:bodyPr>
          <a:lstStyle/>
          <a:p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доме царило здоровье, чтобы ничто не могло ему повредить, делалась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"кубышк</a:t>
            </a: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а" - красивая куколка, сидящая на мешке с целебными ароматными травами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ams-Book\Desktop\2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843"/>
            <a:ext cx="42799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ms-Book\Desktop\2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9751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416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591</TotalTime>
  <Words>678</Words>
  <Application>Microsoft Office PowerPoint</Application>
  <PresentationFormat>Экран (4:3)</PresentationFormat>
  <Paragraphs>33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КУКЛЫ-ОБЕРЕГИ  История и традиции </vt:lpstr>
      <vt:lpstr>На протяжении тысячелетий ни один дом на Руси не обходился без оберегов. Люди верили, что обереги охраняют их от болезни, “дурного глаза”, хищных зверей, стихийных бедствий и разных напастей. </vt:lpstr>
      <vt:lpstr>Куклы набивались соломой, тканью и иными материалами, в волосы вплетались нитки и веревки. А до появления тряпичной поделки использовалась зольная, которая считалась первой из всех кукол, которые использовались как обереги. </vt:lpstr>
      <vt:lpstr>Презентация PowerPoint</vt:lpstr>
      <vt:lpstr>Если в семье случалось доброе событие – свадьба или роды, то наши предки обязательно делали куколок – чтобы отвадить сглаз, порчу, злых духов и другие беды от новорождённого ребёночка или чтобы специальная куколка для молодожёнов «неразлучники» помогала сохранять цельность единства новой семьи</vt:lpstr>
      <vt:lpstr>Колокольчик – это куколка добрых вестей и ее родина Валдай, откуда и пошли валдайские колокольчики. </vt:lpstr>
      <vt:lpstr>На свадьбе повивальная бабка или взрослая родственница сажала на колени невесте куклу "пеленашку", чтобы обезопасить будущего ребёночка даже ещё до зачатия, чтобы злые духи, караулящие семейную пару, увидели "спелёнутого ребёнка" и вселились в него вместо настоящего дитятки. </vt:lpstr>
      <vt:lpstr>Презентация PowerPoint</vt:lpstr>
      <vt:lpstr>Презентация PowerPoint</vt:lpstr>
      <vt:lpstr>«Кукла-берегиня»</vt:lpstr>
      <vt:lpstr>Обрядовая кукла «Масленица»</vt:lpstr>
      <vt:lpstr>«Кукла Рябинка». Рябинка - одна из самых сильных женских кукол. Символ женской мудрости, материнства и домашнего очага. Сильнейший оберег семейного счастья. </vt:lpstr>
      <vt:lpstr>Десятиручка - это куколка-помощница. Свое название она получила от того, что женщине всегда не хватает рук, чтобы справиться со всеми домашними делами.</vt:lpstr>
      <vt:lpstr>Крупеничка (Зерновушка) и Богач - это обереги богатства и достатка в семье, и желательно, чтобы они стояли рядом в паре.</vt:lpstr>
      <vt:lpstr>На Руси существовали и мужские куклы, ярким примером которых считается Спиридон-солнцеворот. Обязательный атрибут такой поделки – колесо, потому что суть Спиридона – поворачивать солнце, делать самую важную вещь во всем цикле. Считается, что такой Спиридон может изменить жизнь человека в лучшую сторону. </vt:lpstr>
      <vt:lpstr>Куклы Кувадки согревали до рождения ребенка колыбель, а далее — вешались над кроваткой после крещения младенца. Обычно таких Кувадок было несколько и разных цветов. </vt:lpstr>
      <vt:lpstr>Презентация PowerPoint</vt:lpstr>
      <vt:lpstr>Презентация PowerPoint</vt:lpstr>
      <vt:lpstr>Кукла Коза</vt:lpstr>
      <vt:lpstr>Презентация PowerPoint</vt:lpstr>
      <vt:lpstr>      Спасибо            за    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СЛАВЯНСКИЕ КУКЛЫ-ОБЕРЕГИ.</dc:title>
  <dc:creator>Sams-Book</dc:creator>
  <cp:lastModifiedBy>Юля</cp:lastModifiedBy>
  <cp:revision>53</cp:revision>
  <dcterms:created xsi:type="dcterms:W3CDTF">2014-10-07T14:44:02Z</dcterms:created>
  <dcterms:modified xsi:type="dcterms:W3CDTF">2023-02-08T14:27:27Z</dcterms:modified>
</cp:coreProperties>
</file>