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E612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E612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E612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9137" y="2310015"/>
            <a:ext cx="7805724" cy="1001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4E612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980" y="863536"/>
            <a:ext cx="7517765" cy="2476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38195" marR="5080" indent="-3326129">
              <a:lnSpc>
                <a:spcPct val="102400"/>
              </a:lnSpc>
              <a:spcBef>
                <a:spcPts val="95"/>
              </a:spcBef>
            </a:pPr>
            <a:r>
              <a:rPr sz="1500" spc="15" dirty="0">
                <a:solidFill>
                  <a:srgbClr val="4E6127"/>
                </a:solidFill>
                <a:latin typeface="Calibri"/>
                <a:cs typeface="Calibri"/>
              </a:rPr>
              <a:t>Муниципальное </a:t>
            </a:r>
            <a:r>
              <a:rPr sz="1500" spc="5" dirty="0">
                <a:solidFill>
                  <a:srgbClr val="4E6127"/>
                </a:solidFill>
                <a:latin typeface="Calibri"/>
                <a:cs typeface="Calibri"/>
              </a:rPr>
              <a:t>бюджетное дошкольное </a:t>
            </a:r>
            <a:r>
              <a:rPr sz="1500" spc="10" dirty="0">
                <a:solidFill>
                  <a:srgbClr val="4E6127"/>
                </a:solidFill>
                <a:latin typeface="Calibri"/>
                <a:cs typeface="Calibri"/>
              </a:rPr>
              <a:t>образовательное учреждения </a:t>
            </a:r>
            <a:r>
              <a:rPr sz="1500" spc="5" dirty="0">
                <a:solidFill>
                  <a:srgbClr val="4E6127"/>
                </a:solidFill>
                <a:latin typeface="Calibri"/>
                <a:cs typeface="Calibri"/>
              </a:rPr>
              <a:t>детский </a:t>
            </a:r>
            <a:r>
              <a:rPr sz="1500" spc="10" dirty="0">
                <a:solidFill>
                  <a:srgbClr val="4E6127"/>
                </a:solidFill>
                <a:latin typeface="Calibri"/>
                <a:cs typeface="Calibri"/>
              </a:rPr>
              <a:t>сад </a:t>
            </a:r>
            <a:r>
              <a:rPr sz="1500" spc="40" dirty="0">
                <a:solidFill>
                  <a:srgbClr val="4E6127"/>
                </a:solidFill>
                <a:latin typeface="Calibri"/>
                <a:cs typeface="Calibri"/>
              </a:rPr>
              <a:t>№ </a:t>
            </a:r>
            <a:r>
              <a:rPr lang="ru-RU" sz="1500" spc="10" dirty="0" smtClean="0">
                <a:solidFill>
                  <a:srgbClr val="4E6127"/>
                </a:solidFill>
                <a:latin typeface="Calibri"/>
                <a:cs typeface="Calibri"/>
              </a:rPr>
              <a:t>96</a:t>
            </a:r>
            <a:r>
              <a:rPr sz="1500" spc="10" dirty="0" smtClean="0">
                <a:solidFill>
                  <a:srgbClr val="4E6127"/>
                </a:solidFill>
                <a:latin typeface="Calibri"/>
                <a:cs typeface="Calibri"/>
              </a:rPr>
              <a:t>  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9137" y="2310015"/>
            <a:ext cx="499300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6340" marR="5080" indent="-11842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«Международный женский  день </a:t>
            </a:r>
            <a:r>
              <a:rPr dirty="0"/>
              <a:t>8</a:t>
            </a:r>
            <a:r>
              <a:rPr spc="-25" dirty="0"/>
              <a:t> </a:t>
            </a:r>
            <a:r>
              <a:rPr spc="-5" dirty="0"/>
              <a:t>Марта»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16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«Международный женский  день 8 Марта»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учреждения детский сад № 68  г. Иркутска</dc:title>
  <dc:creator>1</dc:creator>
  <cp:lastModifiedBy>Юля</cp:lastModifiedBy>
  <cp:revision>3</cp:revision>
  <dcterms:created xsi:type="dcterms:W3CDTF">2021-02-22T08:29:05Z</dcterms:created>
  <dcterms:modified xsi:type="dcterms:W3CDTF">2022-03-22T15:09:13Z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2021-02-22T00:00:00Z</vt:filetime>
  </property>
  <property fmtid="{D5CDD505-2E9C-101B-9397-08002B2CF9AE}" pid="3" name="Creator">
    <vt:lpwstr>Impress</vt:lpwstr>
  </property>
  <property fmtid="{D5CDD505-2E9C-101B-9397-08002B2CF9AE}" pid="4" name="LastSaved">
    <vt:filetime>2021-02-22T00:00:00Z</vt:filetime>
  </property>
</Properties>
</file>