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72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068960"/>
            <a:ext cx="7358063" cy="309634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Проект ко Дню защиты детей</a:t>
            </a:r>
            <a:br>
              <a:rPr lang="ru-RU" sz="4000" b="1" i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 «Детство – это смех и радость</a:t>
            </a:r>
            <a:r>
              <a:rPr lang="ru-RU" sz="4000" b="1" i="1" dirty="0" smtClean="0">
                <a:solidFill>
                  <a:srgbClr val="00B0F0"/>
                </a:solidFill>
              </a:rPr>
              <a:t>»</a:t>
            </a:r>
            <a:r>
              <a:rPr lang="ru-RU" b="1" i="1" dirty="0" smtClean="0">
                <a:solidFill>
                  <a:srgbClr val="00B0F0"/>
                </a:solidFill>
              </a:rPr>
              <a:t/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sz="1800" b="1" i="1" dirty="0" smtClean="0">
                <a:solidFill>
                  <a:srgbClr val="00B0F0"/>
                </a:solidFill>
              </a:rPr>
              <a:t/>
            </a:r>
            <a:br>
              <a:rPr lang="ru-RU" sz="1800" b="1" i="1" dirty="0" smtClean="0">
                <a:solidFill>
                  <a:srgbClr val="00B0F0"/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Подготовили: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   Коркина Галина Борисовна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</a:rPr>
              <a:t>Марютенкова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Наталия Валерьевна</a:t>
            </a:r>
            <a:endParaRPr lang="ru-RU" b="1" i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11560" y="-22687"/>
            <a:ext cx="6768752" cy="1154112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Работа с детьми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402" y="980728"/>
            <a:ext cx="7272808" cy="5400328"/>
          </a:xfrm>
        </p:spPr>
        <p:txBody>
          <a:bodyPr/>
          <a:lstStyle/>
          <a:p>
            <a:r>
              <a:rPr lang="ru-RU" sz="2400" i="1" u="sng" dirty="0"/>
              <a:t>Чтение</a:t>
            </a:r>
            <a:r>
              <a:rPr lang="ru-RU" sz="2400" dirty="0"/>
              <a:t> стихотворений и сказок о дружбе, детях, лете.</a:t>
            </a:r>
          </a:p>
          <a:p>
            <a:r>
              <a:rPr lang="ru-RU" sz="2400" i="1" u="sng" dirty="0"/>
              <a:t>Образовательная деятельность</a:t>
            </a: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Что такое дружба?»</a:t>
            </a:r>
          </a:p>
          <a:p>
            <a:pPr marL="0" indent="0">
              <a:buNone/>
            </a:pPr>
            <a:r>
              <a:rPr lang="ru-RU" sz="2400" dirty="0"/>
              <a:t>Цель: формировать у детей навык устанавливать хорошие доброжелательные отношения, навыки общения друг с </a:t>
            </a:r>
            <a:r>
              <a:rPr lang="ru-RU" sz="2400" dirty="0" smtClean="0"/>
              <a:t>другом</a:t>
            </a:r>
          </a:p>
          <a:p>
            <a:pPr lvl="0"/>
            <a:r>
              <a:rPr lang="ru-RU" sz="2400" i="1" u="sng" dirty="0"/>
              <a:t>Беседы с детьми </a:t>
            </a:r>
          </a:p>
          <a:p>
            <a:pPr marL="0" lv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Мы маленькие дети на большой планете»</a:t>
            </a:r>
          </a:p>
          <a:p>
            <a:pPr marL="0" indent="0">
              <a:buNone/>
            </a:pPr>
            <a:r>
              <a:rPr lang="ru-RU" sz="2400" dirty="0"/>
              <a:t>Цель: развивать словарный запас, мыслительную </a:t>
            </a:r>
            <a:r>
              <a:rPr lang="ru-RU" sz="2400" dirty="0" smtClean="0"/>
              <a:t>деятельность</a:t>
            </a:r>
          </a:p>
          <a:p>
            <a:pPr marL="0" indent="0">
              <a:buNone/>
            </a:pPr>
            <a:r>
              <a:rPr lang="ru-RU" sz="2400" dirty="0" smtClean="0"/>
              <a:t>«Моя </a:t>
            </a:r>
            <a:r>
              <a:rPr lang="ru-RU" sz="2400" dirty="0"/>
              <a:t>любимая книга»</a:t>
            </a:r>
          </a:p>
          <a:p>
            <a:pPr marL="0" indent="0">
              <a:buNone/>
            </a:pPr>
            <a:r>
              <a:rPr lang="ru-RU" sz="2400" dirty="0"/>
              <a:t>Цель: формировать бережное отношение к книгам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690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5112568" cy="2847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4956043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Подвижные игры в группе и на улице</a:t>
            </a:r>
          </a:p>
          <a:p>
            <a:pPr marL="0" indent="0">
              <a:buNone/>
            </a:pPr>
            <a:r>
              <a:rPr lang="ru-RU" dirty="0"/>
              <a:t>«Самолеты»</a:t>
            </a:r>
          </a:p>
          <a:p>
            <a:pPr marL="0" indent="0">
              <a:buNone/>
            </a:pPr>
            <a:r>
              <a:rPr lang="ru-RU" dirty="0"/>
              <a:t>«Поезд»</a:t>
            </a:r>
          </a:p>
          <a:p>
            <a:pPr marL="0" indent="0">
              <a:buNone/>
            </a:pPr>
            <a:r>
              <a:rPr lang="ru-RU" dirty="0"/>
              <a:t>«Солнышко и дождик»</a:t>
            </a:r>
          </a:p>
          <a:p>
            <a:pPr marL="0" indent="0">
              <a:buNone/>
            </a:pPr>
            <a:r>
              <a:rPr lang="ru-RU" dirty="0"/>
              <a:t>«Карусель»</a:t>
            </a:r>
          </a:p>
          <a:p>
            <a:pPr marL="0" indent="0">
              <a:buNone/>
            </a:pPr>
            <a:r>
              <a:rPr lang="ru-RU" dirty="0"/>
              <a:t>«Наседка и цыплята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0418"/>
            <a:ext cx="2545854" cy="41373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257688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794956" cy="269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5468100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11560" y="402694"/>
            <a:ext cx="7272808" cy="5400328"/>
          </a:xfrm>
        </p:spPr>
        <p:txBody>
          <a:bodyPr/>
          <a:lstStyle/>
          <a:p>
            <a:pPr lvl="0"/>
            <a:r>
              <a:rPr lang="ru-RU" sz="2800" dirty="0" smtClean="0"/>
              <a:t>Дидактическая игра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«Цветочная поляна»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58310"/>
            <a:ext cx="6624736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sz="2800" dirty="0"/>
              <a:t>Сюжетно-ролевые игры</a:t>
            </a:r>
          </a:p>
          <a:p>
            <a:pPr marL="0" indent="0">
              <a:buNone/>
            </a:pPr>
            <a:r>
              <a:rPr lang="ru-RU" sz="2800" dirty="0"/>
              <a:t>«Семья»</a:t>
            </a:r>
          </a:p>
          <a:p>
            <a:pPr marL="0" indent="0">
              <a:buNone/>
            </a:pPr>
            <a:r>
              <a:rPr lang="ru-RU" sz="2800" dirty="0"/>
              <a:t>«К нам пришли гости»</a:t>
            </a:r>
          </a:p>
          <a:p>
            <a:pPr marL="0" indent="0">
              <a:buNone/>
            </a:pPr>
            <a:r>
              <a:rPr lang="ru-RU" sz="2800" dirty="0"/>
              <a:t>«Чаепитие»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448606" cy="30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Коллективная работа «Летняя поляна»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51038"/>
            <a:ext cx="4546885" cy="2557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51038"/>
            <a:ext cx="4700013" cy="25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11560" y="402694"/>
            <a:ext cx="7272808" cy="5400328"/>
          </a:xfrm>
        </p:spPr>
        <p:txBody>
          <a:bodyPr/>
          <a:lstStyle/>
          <a:p>
            <a:r>
              <a:rPr lang="ru-RU" sz="2800" dirty="0"/>
              <a:t>Пальчиковые игры</a:t>
            </a:r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4700014" cy="2643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7" y="3933056"/>
            <a:ext cx="4469724" cy="2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1216" y="1628800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Результаты проекта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42088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+mn-lt"/>
              </a:rPr>
              <a:t>Дети научились совместно сотрудничать, оказывать друг другу </a:t>
            </a:r>
            <a:r>
              <a:rPr lang="ru-RU" sz="2000">
                <a:latin typeface="+mn-lt"/>
              </a:rPr>
              <a:t>посильную </a:t>
            </a:r>
            <a:r>
              <a:rPr lang="ru-RU" sz="2000" smtClean="0">
                <a:latin typeface="+mn-lt"/>
              </a:rPr>
              <a:t>помощь. </a:t>
            </a:r>
            <a:r>
              <a:rPr lang="ru-RU" sz="2000" dirty="0">
                <a:latin typeface="+mn-lt"/>
              </a:rPr>
              <a:t>В проект были привлечены родители, что дало детям правильное понимание СЕМЬИ. Дети на занятиях стали более активны.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741145"/>
            <a:ext cx="5292080" cy="2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000125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Паспорт проекта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34054" y="3140968"/>
            <a:ext cx="9009946" cy="3917876"/>
          </a:xfrm>
        </p:spPr>
        <p:txBody>
          <a:bodyPr/>
          <a:lstStyle/>
          <a:p>
            <a:pPr marL="0" indent="0">
              <a:buNone/>
            </a:pPr>
            <a:r>
              <a:rPr lang="ru-RU" sz="2800" i="1" u="sng" dirty="0" smtClean="0"/>
              <a:t>Вид:</a:t>
            </a:r>
            <a:r>
              <a:rPr lang="ru-RU" sz="2800" dirty="0" smtClean="0"/>
              <a:t> информационно-практико-ориентированный</a:t>
            </a:r>
          </a:p>
          <a:p>
            <a:pPr marL="0" indent="0">
              <a:buNone/>
            </a:pPr>
            <a:r>
              <a:rPr lang="ru-RU" sz="2800" i="1" u="sng" dirty="0" smtClean="0"/>
              <a:t>Длительность: </a:t>
            </a:r>
            <a:r>
              <a:rPr lang="ru-RU" sz="2800" dirty="0" smtClean="0"/>
              <a:t>краткосрочный, с 21 мая по 1 июня</a:t>
            </a:r>
          </a:p>
          <a:p>
            <a:pPr marL="0" indent="0">
              <a:buNone/>
            </a:pPr>
            <a:r>
              <a:rPr lang="ru-RU" sz="2800" i="1" u="sng" dirty="0" smtClean="0"/>
              <a:t>Участники: </a:t>
            </a:r>
            <a:r>
              <a:rPr lang="ru-RU" sz="2800" dirty="0" smtClean="0"/>
              <a:t>воспитатели, воспитанники 2-3 лет ,родители</a:t>
            </a:r>
            <a:endParaRPr lang="ru-RU" sz="2800" i="1" u="sng" dirty="0" smtClean="0"/>
          </a:p>
          <a:p>
            <a:pPr marL="0" indent="0">
              <a:buNone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8378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Спасибо за внимание!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6115050" cy="1154112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Актуальность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7272808" cy="59043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1 июня – международный день защиты детей, побуждающий взрослых подумать о детях. Необходимо напомнить обществу об ответственности за детей, о необходимости соблюдения прав наших юных сограждан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 algn="ctr">
              <a:buNone/>
            </a:pPr>
            <a:r>
              <a:rPr lang="ru-RU" sz="2000" dirty="0"/>
              <a:t>Любите детей!</a:t>
            </a:r>
          </a:p>
          <a:p>
            <a:pPr marL="0" indent="0" algn="ctr">
              <a:buNone/>
            </a:pPr>
            <a:r>
              <a:rPr lang="ru-RU" sz="2000" dirty="0"/>
              <a:t>Дети - наши мысли и мечты,</a:t>
            </a:r>
          </a:p>
          <a:p>
            <a:pPr marL="0" indent="0" algn="ctr">
              <a:buNone/>
            </a:pPr>
            <a:r>
              <a:rPr lang="ru-RU" sz="2000" dirty="0"/>
              <a:t>К верной цели бурное стремленье</a:t>
            </a:r>
          </a:p>
          <a:p>
            <a:pPr marL="0" indent="0" algn="ctr">
              <a:buNone/>
            </a:pPr>
            <a:r>
              <a:rPr lang="ru-RU" sz="2000" dirty="0"/>
              <a:t>Будто бы весенние цветы,</a:t>
            </a:r>
          </a:p>
          <a:p>
            <a:pPr marL="0" indent="0" algn="ctr">
              <a:buNone/>
            </a:pPr>
            <a:r>
              <a:rPr lang="ru-RU" sz="2000" dirty="0"/>
              <a:t>Их улыбки дарят вдохновенье.</a:t>
            </a:r>
          </a:p>
          <a:p>
            <a:pPr marL="0" indent="0" algn="ctr">
              <a:buNone/>
            </a:pPr>
            <a:r>
              <a:rPr lang="ru-RU" sz="2000" dirty="0"/>
              <a:t>Дети – это будущий сюжет,</a:t>
            </a:r>
          </a:p>
          <a:p>
            <a:pPr marL="0" indent="0" algn="ctr">
              <a:buNone/>
            </a:pPr>
            <a:r>
              <a:rPr lang="ru-RU" sz="2000" dirty="0"/>
              <a:t>Дети – наша гордость и отрада,</a:t>
            </a:r>
          </a:p>
          <a:p>
            <a:pPr marL="0" indent="0" algn="ctr">
              <a:buNone/>
            </a:pPr>
            <a:r>
              <a:rPr lang="ru-RU" sz="2000" dirty="0"/>
              <a:t>И из лучших жизненных побед -</a:t>
            </a:r>
          </a:p>
          <a:p>
            <a:pPr marL="0" indent="0" algn="ctr">
              <a:buNone/>
            </a:pPr>
            <a:r>
              <a:rPr lang="ru-RU" sz="2000" dirty="0"/>
              <a:t>Самая высокая награда !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36402" y="2132856"/>
            <a:ext cx="9009946" cy="5358036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 smtClean="0"/>
              <a:t>Цель проекта:</a:t>
            </a:r>
            <a:r>
              <a:rPr lang="ru-RU" sz="2400" dirty="0" smtClean="0"/>
              <a:t> </a:t>
            </a:r>
            <a:r>
              <a:rPr lang="ru-RU" sz="2400" dirty="0"/>
              <a:t>развитие общения и взаимодействия ребенка со взрослыми и сверстниками</a:t>
            </a:r>
            <a:r>
              <a:rPr lang="ru-RU" sz="2400" dirty="0" smtClean="0"/>
              <a:t>.</a:t>
            </a:r>
          </a:p>
          <a:p>
            <a:pPr marL="0" lvl="0" indent="0">
              <a:buNone/>
            </a:pPr>
            <a:r>
              <a:rPr lang="ru-RU" sz="2400" i="1" u="sng" dirty="0" smtClean="0"/>
              <a:t>Задачи: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сплотить детский коллектив.</a:t>
            </a:r>
          </a:p>
          <a:p>
            <a:pPr lvl="0"/>
            <a:r>
              <a:rPr lang="ru-RU" sz="2400" dirty="0"/>
              <a:t>воспитывать неравнодушное отношение к сверстникам, взаимопомощь.</a:t>
            </a:r>
          </a:p>
          <a:p>
            <a:pPr lvl="0"/>
            <a:r>
              <a:rPr lang="ru-RU" sz="2400" dirty="0"/>
              <a:t>формировать позитивную установку.</a:t>
            </a:r>
          </a:p>
          <a:p>
            <a:pPr lvl="0"/>
            <a:r>
              <a:rPr lang="ru-RU" sz="2400" dirty="0"/>
              <a:t>привлечение родителей к участию в мероприятиях.</a:t>
            </a:r>
          </a:p>
          <a:p>
            <a:pPr lvl="0"/>
            <a:r>
              <a:rPr lang="ru-RU" sz="2400" dirty="0"/>
              <a:t>развитие творческого воображения, коммуникативных навыков.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i="1" u="sng" dirty="0"/>
          </a:p>
          <a:p>
            <a:pPr marL="0" indent="0">
              <a:buNone/>
            </a:pPr>
            <a:endParaRPr lang="ru-RU" sz="28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0209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1154112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Ожидаемые результаты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6768" y="1457672"/>
            <a:ext cx="7272808" cy="5400328"/>
          </a:xfrm>
        </p:spPr>
        <p:txBody>
          <a:bodyPr/>
          <a:lstStyle/>
          <a:p>
            <a:pPr lvl="0"/>
            <a:r>
              <a:rPr lang="ru-RU" sz="2800" dirty="0"/>
              <a:t>Уважительное отношение друг к другу.</a:t>
            </a:r>
          </a:p>
          <a:p>
            <a:pPr lvl="0"/>
            <a:r>
              <a:rPr lang="ru-RU" sz="2800" dirty="0"/>
              <a:t>Улучшение эмоционального микроклимата, как в семье, так и внутри группы.</a:t>
            </a:r>
          </a:p>
          <a:p>
            <a:pPr lvl="0"/>
            <a:r>
              <a:rPr lang="ru-RU" sz="2800" dirty="0"/>
              <a:t>Становление эстетического отношения к окружающему миру.</a:t>
            </a:r>
          </a:p>
          <a:p>
            <a:pPr lvl="0"/>
            <a:r>
              <a:rPr lang="ru-RU" sz="2800" dirty="0"/>
              <a:t>Совместная домашняя работа родителей и детей.</a:t>
            </a:r>
          </a:p>
          <a:p>
            <a:pPr lvl="0"/>
            <a:r>
              <a:rPr lang="ru-RU" sz="2800" dirty="0"/>
              <a:t>Привлечение внимания родителей к празднику «День защиты детей», и жизни группы.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292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068960"/>
            <a:ext cx="7358063" cy="309634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B0F0"/>
                </a:solidFill>
              </a:rPr>
              <a:t>Содержание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807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36402" y="2132856"/>
            <a:ext cx="9009946" cy="5358036"/>
          </a:xfrm>
        </p:spPr>
        <p:txBody>
          <a:bodyPr/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i="1" u="sng" dirty="0"/>
          </a:p>
          <a:p>
            <a:pPr marL="0" indent="0">
              <a:buNone/>
            </a:pPr>
            <a:endParaRPr lang="ru-RU" sz="2800" i="1" u="sng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6768752" cy="1154112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Работа с родителями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36912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Консультация «О защите прав и достоинств ребенка в семье»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Памятка «Конвенция о правах ребенка»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Индивидуальные беседы «Как помочь ребенку в адаптационный период»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Изготовление бумажных </a:t>
            </a:r>
            <a:r>
              <a:rPr lang="ru-RU" sz="2800" dirty="0" smtClean="0">
                <a:latin typeface="+mn-lt"/>
              </a:rPr>
              <a:t>голубей</a:t>
            </a:r>
            <a:endParaRPr lang="ru-RU" sz="2800" dirty="0"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Украшение веранды к </a:t>
            </a:r>
            <a:r>
              <a:rPr lang="ru-RU" sz="2800" dirty="0" smtClean="0">
                <a:latin typeface="+mn-lt"/>
              </a:rPr>
              <a:t>празднику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97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-3757" r="1699" b="-3757"/>
          <a:stretch/>
        </p:blipFill>
        <p:spPr>
          <a:xfrm>
            <a:off x="323528" y="1844824"/>
            <a:ext cx="367200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-3249" r="4926" b="3249"/>
          <a:stretch/>
        </p:blipFill>
        <p:spPr>
          <a:xfrm>
            <a:off x="5608052" y="1951415"/>
            <a:ext cx="2754105" cy="46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4338" r="22290" b="11792"/>
          <a:stretch/>
        </p:blipFill>
        <p:spPr>
          <a:xfrm>
            <a:off x="4067944" y="2420888"/>
            <a:ext cx="4536000" cy="374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076055" cy="30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209</TotalTime>
  <Words>402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лица</vt:lpstr>
      <vt:lpstr>Проект ко Дню защиты детей  «Детство – это смех и радость»  Подготовили:      Коркина Галина Борисовна    Марютенкова Наталия Валерьевна</vt:lpstr>
      <vt:lpstr>Паспорт проекта</vt:lpstr>
      <vt:lpstr>Актуальность </vt:lpstr>
      <vt:lpstr>Презентация PowerPoint</vt:lpstr>
      <vt:lpstr>Ожидаемые результаты</vt:lpstr>
      <vt:lpstr>Содержание проекта</vt:lpstr>
      <vt:lpstr>Работа с родителями</vt:lpstr>
      <vt:lpstr>Презентация PowerPoint</vt:lpstr>
      <vt:lpstr>Презентация PowerPoint</vt:lpstr>
      <vt:lpstr>Работа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1</cp:lastModifiedBy>
  <cp:revision>9</cp:revision>
  <dcterms:created xsi:type="dcterms:W3CDTF">2016-05-11T09:30:30Z</dcterms:created>
  <dcterms:modified xsi:type="dcterms:W3CDTF">2018-06-13T20:24:14Z</dcterms:modified>
</cp:coreProperties>
</file>