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57" r:id="rId4"/>
    <p:sldId id="258" r:id="rId5"/>
    <p:sldId id="261" r:id="rId6"/>
    <p:sldId id="259" r:id="rId7"/>
    <p:sldId id="265" r:id="rId8"/>
    <p:sldId id="272" r:id="rId9"/>
    <p:sldId id="269" r:id="rId10"/>
    <p:sldId id="271" r:id="rId11"/>
    <p:sldId id="274" r:id="rId12"/>
    <p:sldId id="266" r:id="rId13"/>
    <p:sldId id="268" r:id="rId14"/>
    <p:sldId id="275" r:id="rId15"/>
    <p:sldId id="277" r:id="rId16"/>
    <p:sldId id="278" r:id="rId17"/>
    <p:sldId id="26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5" d="100"/>
          <a:sy n="115" d="100"/>
        </p:scale>
        <p:origin x="-1440" y="-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C35BC-8126-4628-96F0-BE1ABF6F3793}" type="datetimeFigureOut">
              <a:rPr lang="ru-RU" smtClean="0"/>
              <a:t>13.03.2019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EFD27-583A-44BC-BB56-3D4DE94053D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C35BC-8126-4628-96F0-BE1ABF6F3793}" type="datetimeFigureOut">
              <a:rPr lang="ru-RU" smtClean="0"/>
              <a:t>13.03.2019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EFD27-583A-44BC-BB56-3D4DE94053D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C35BC-8126-4628-96F0-BE1ABF6F3793}" type="datetimeFigureOut">
              <a:rPr lang="ru-RU" smtClean="0"/>
              <a:t>13.03.2019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EFD27-583A-44BC-BB56-3D4DE94053D1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C35BC-8126-4628-96F0-BE1ABF6F3793}" type="datetimeFigureOut">
              <a:rPr lang="ru-RU" smtClean="0"/>
              <a:t>13.03.2019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EFD27-583A-44BC-BB56-3D4DE94053D1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C35BC-8126-4628-96F0-BE1ABF6F3793}" type="datetimeFigureOut">
              <a:rPr lang="ru-RU" smtClean="0"/>
              <a:t>13.03.2019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EFD27-583A-44BC-BB56-3D4DE94053D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C35BC-8126-4628-96F0-BE1ABF6F3793}" type="datetimeFigureOut">
              <a:rPr lang="ru-RU" smtClean="0"/>
              <a:t>13.03.2019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EFD27-583A-44BC-BB56-3D4DE94053D1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C35BC-8126-4628-96F0-BE1ABF6F3793}" type="datetimeFigureOut">
              <a:rPr lang="ru-RU" smtClean="0"/>
              <a:t>13.03.2019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EFD27-583A-44BC-BB56-3D4DE94053D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C35BC-8126-4628-96F0-BE1ABF6F3793}" type="datetimeFigureOut">
              <a:rPr lang="ru-RU" smtClean="0"/>
              <a:t>13.03.2019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EFD27-583A-44BC-BB56-3D4DE94053D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C35BC-8126-4628-96F0-BE1ABF6F3793}" type="datetimeFigureOut">
              <a:rPr lang="ru-RU" smtClean="0"/>
              <a:t>13.03.2019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EFD27-583A-44BC-BB56-3D4DE94053D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C35BC-8126-4628-96F0-BE1ABF6F3793}" type="datetimeFigureOut">
              <a:rPr lang="ru-RU" smtClean="0"/>
              <a:t>13.03.2019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EFD27-583A-44BC-BB56-3D4DE94053D1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C35BC-8126-4628-96F0-BE1ABF6F3793}" type="datetimeFigureOut">
              <a:rPr lang="ru-RU" smtClean="0"/>
              <a:t>13.03.2019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EFD27-583A-44BC-BB56-3D4DE94053D1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855C35BC-8126-4628-96F0-BE1ABF6F3793}" type="datetimeFigureOut">
              <a:rPr lang="ru-RU" smtClean="0"/>
              <a:t>13.03.2019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D8AEFD27-583A-44BC-BB56-3D4DE94053D1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1800199"/>
          </a:xfrm>
        </p:spPr>
        <p:txBody>
          <a:bodyPr/>
          <a:lstStyle/>
          <a:p>
            <a:r>
              <a:rPr lang="ru-RU" dirty="0" smtClean="0"/>
              <a:t>Проект на тему: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188641"/>
            <a:ext cx="7846640" cy="5450159"/>
          </a:xfrm>
        </p:spPr>
        <p:txBody>
          <a:bodyPr>
            <a:normAutofit/>
          </a:bodyPr>
          <a:lstStyle/>
          <a:p>
            <a:endParaRPr lang="ru-RU" sz="6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 В ПОДГОТОВИТЕЛЬНОЙ ГРУППЕ «СОЛОВУШКИ» </a:t>
            </a:r>
          </a:p>
          <a:p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«В ЗДОРОВОМ ТЕЛЕ ЗДОРОВЫЙ ДУХ»</a:t>
            </a:r>
          </a:p>
          <a:p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	  </a:t>
            </a:r>
          </a:p>
          <a:p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Подготовили воспитатели группы №4. </a:t>
            </a:r>
          </a:p>
          <a:p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				                        Ильинская Н.Е.</a:t>
            </a:r>
          </a:p>
          <a:p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				                    Каткова Н.Л.</a:t>
            </a:r>
          </a:p>
          <a:p>
            <a:endParaRPr lang="ru-RU" sz="28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793058"/>
            <a:ext cx="4742258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269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-132322"/>
            <a:ext cx="11300036" cy="7986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71600" y="836712"/>
            <a:ext cx="8172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4</a:t>
            </a:r>
            <a:r>
              <a:rPr lang="ru-RU" dirty="0"/>
              <a:t>.</a:t>
            </a:r>
            <a:r>
              <a:rPr lang="ru-RU" dirty="0" smtClean="0"/>
              <a:t> </a:t>
            </a:r>
            <a:r>
              <a:rPr lang="ru-RU" dirty="0"/>
              <a:t>«Откуда берутся болезни?»</a:t>
            </a:r>
          </a:p>
          <a:p>
            <a:r>
              <a:rPr lang="ru-RU" dirty="0"/>
              <a:t>Задачи: способствовать расширению представлений о микробах, бактериях, вирусах. О путях попадания их в организм, о пользе и вреде для человека; воспитывать осознанное отношение к своему здоровью, заботу о </a:t>
            </a:r>
            <a:r>
              <a:rPr lang="ru-RU" dirty="0" smtClean="0"/>
              <a:t>нем5</a:t>
            </a:r>
            <a:r>
              <a:rPr lang="ru-RU" dirty="0"/>
              <a:t>) «Глаза – зеркало души»</a:t>
            </a:r>
          </a:p>
          <a:p>
            <a:r>
              <a:rPr lang="ru-RU" dirty="0"/>
              <a:t>Задачи: способствовать ознакомлению детей с органом чувств – органом зрения – глазом; формированию умения правильно ухаживать за глазами, соблюдать правила личной гигиены и </a:t>
            </a:r>
            <a:r>
              <a:rPr lang="ru-RU" dirty="0" smtClean="0"/>
              <a:t>предосторожности</a:t>
            </a:r>
          </a:p>
          <a:p>
            <a:r>
              <a:rPr lang="ru-RU" dirty="0" smtClean="0"/>
              <a:t>5</a:t>
            </a:r>
            <a:r>
              <a:rPr lang="ru-RU" dirty="0"/>
              <a:t>.</a:t>
            </a:r>
            <a:r>
              <a:rPr lang="ru-RU" dirty="0" smtClean="0"/>
              <a:t> </a:t>
            </a:r>
            <a:r>
              <a:rPr lang="ru-RU" dirty="0"/>
              <a:t>«Слух у человека»</a:t>
            </a:r>
          </a:p>
          <a:p>
            <a:r>
              <a:rPr lang="ru-RU" dirty="0"/>
              <a:t>Задачи: развивать представления детей об особенностях слуха, о роли слуха для ориентировки в окружающей действительности; воспитывать желание и умение бережно относиться к своему </a:t>
            </a:r>
            <a:r>
              <a:rPr lang="ru-RU" dirty="0" smtClean="0"/>
              <a:t>здоровью</a:t>
            </a:r>
            <a:endParaRPr lang="ru-RU" dirty="0"/>
          </a:p>
          <a:p>
            <a:r>
              <a:rPr lang="ru-RU" dirty="0" smtClean="0"/>
              <a:t>6. </a:t>
            </a:r>
            <a:r>
              <a:rPr lang="ru-RU" dirty="0"/>
              <a:t>«Как мы чувствуем запахи?»</a:t>
            </a:r>
          </a:p>
          <a:p>
            <a:r>
              <a:rPr lang="ru-RU" dirty="0"/>
              <a:t>Задачи: создать условия для ознакомления детей с особенностями работы органа обоняния – носа. Прививать бережное и заботливое отношение к своему </a:t>
            </a:r>
            <a:r>
              <a:rPr lang="ru-RU" dirty="0" smtClean="0"/>
              <a:t>здоровью.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1982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5223" y="-18587"/>
            <a:ext cx="9754445" cy="68951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15616" y="910642"/>
            <a:ext cx="69847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</a:t>
            </a:r>
            <a:r>
              <a:rPr lang="ru-RU" dirty="0" smtClean="0"/>
              <a:t>. Образовательная деятельность в режимных моментах.</a:t>
            </a:r>
          </a:p>
          <a:p>
            <a:r>
              <a:rPr lang="ru-RU" dirty="0" smtClean="0"/>
              <a:t>Дидактические </a:t>
            </a:r>
            <a:r>
              <a:rPr lang="ru-RU" dirty="0"/>
              <a:t>игры</a:t>
            </a:r>
            <a:r>
              <a:rPr lang="ru-RU" dirty="0" smtClean="0"/>
              <a:t>: «</a:t>
            </a:r>
            <a:r>
              <a:rPr lang="ru-RU" dirty="0"/>
              <a:t>Опасно – неопасно», «Если я сделаю так</a:t>
            </a:r>
            <a:r>
              <a:rPr lang="ru-RU" dirty="0" smtClean="0"/>
              <a:t>»,</a:t>
            </a:r>
          </a:p>
          <a:p>
            <a:r>
              <a:rPr lang="ru-RU" dirty="0" smtClean="0"/>
              <a:t> </a:t>
            </a:r>
            <a:r>
              <a:rPr lang="ru-RU" dirty="0"/>
              <a:t>«Что такое хорошо, что такое плохо», «Съедобное – несъедобное</a:t>
            </a:r>
            <a:r>
              <a:rPr lang="ru-RU" dirty="0" smtClean="0"/>
              <a:t>»,</a:t>
            </a:r>
          </a:p>
          <a:p>
            <a:r>
              <a:rPr lang="ru-RU" dirty="0" smtClean="0"/>
              <a:t> </a:t>
            </a:r>
            <a:r>
              <a:rPr lang="ru-RU" dirty="0"/>
              <a:t>«Ядовитые растения», «Чем полезна», «Как я вырос?», «Что я люблю есть</a:t>
            </a:r>
            <a:r>
              <a:rPr lang="ru-RU" dirty="0" smtClean="0"/>
              <a:t>»,</a:t>
            </a:r>
          </a:p>
          <a:p>
            <a:r>
              <a:rPr lang="ru-RU" dirty="0" smtClean="0"/>
              <a:t> </a:t>
            </a:r>
            <a:r>
              <a:rPr lang="ru-RU" dirty="0"/>
              <a:t>«Что можно, что нельзя?», «Для чего человеку нужна вода?», «Узнай запах</a:t>
            </a:r>
            <a:r>
              <a:rPr lang="ru-RU" dirty="0" smtClean="0"/>
              <a:t>»,</a:t>
            </a:r>
          </a:p>
          <a:p>
            <a:r>
              <a:rPr lang="ru-RU" dirty="0" smtClean="0"/>
              <a:t> </a:t>
            </a:r>
            <a:r>
              <a:rPr lang="ru-RU" dirty="0"/>
              <a:t>«Полезная и </a:t>
            </a:r>
            <a:r>
              <a:rPr lang="ru-RU" dirty="0" smtClean="0"/>
              <a:t> </a:t>
            </a:r>
            <a:r>
              <a:rPr lang="ru-RU" dirty="0"/>
              <a:t>еда</a:t>
            </a:r>
            <a:r>
              <a:rPr lang="ru-RU" dirty="0" smtClean="0"/>
              <a:t>», «Откуда продукты к нам на стол пришли?», «Дары природы», «Зеркало», «Фоторобот»</a:t>
            </a:r>
            <a:r>
              <a:rPr lang="ru-RU" dirty="0"/>
              <a:t> «Что у нас внутри?»;</a:t>
            </a:r>
          </a:p>
          <a:p>
            <a:r>
              <a:rPr lang="ru-RU" dirty="0"/>
              <a:t> «Я принимаю душ»;</a:t>
            </a:r>
          </a:p>
          <a:p>
            <a:r>
              <a:rPr lang="ru-RU" dirty="0"/>
              <a:t> «Я умываюсь</a:t>
            </a:r>
            <a:r>
              <a:rPr lang="ru-RU" dirty="0" smtClean="0"/>
              <a:t>»; «</a:t>
            </a:r>
            <a:r>
              <a:rPr lang="ru-RU" dirty="0"/>
              <a:t>Мое тело»;</a:t>
            </a:r>
          </a:p>
          <a:p>
            <a:r>
              <a:rPr lang="ru-RU" dirty="0"/>
              <a:t> «Чтобы зубы были крепкими».</a:t>
            </a:r>
          </a:p>
          <a:p>
            <a:r>
              <a:rPr lang="ru-RU" dirty="0"/>
              <a:t>«Правила личной гигиены»</a:t>
            </a:r>
          </a:p>
        </p:txBody>
      </p:sp>
    </p:spTree>
    <p:extLst>
      <p:ext uri="{BB962C8B-B14F-4D97-AF65-F5344CB8AC3E}">
        <p14:creationId xmlns:p14="http://schemas.microsoft.com/office/powerpoint/2010/main" val="30683317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5223" y="-18587"/>
            <a:ext cx="9754445" cy="68951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43608" y="836712"/>
            <a:ext cx="6984776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u="sng" dirty="0"/>
              <a:t>Сюжетно – ролевые игры</a:t>
            </a:r>
            <a:r>
              <a:rPr lang="ru-RU" sz="2000" dirty="0"/>
              <a:t>:</a:t>
            </a:r>
          </a:p>
          <a:p>
            <a:r>
              <a:rPr lang="ru-RU" sz="2000" i="1" dirty="0" smtClean="0"/>
              <a:t>«</a:t>
            </a:r>
            <a:r>
              <a:rPr lang="ru-RU" sz="2000" i="1" dirty="0"/>
              <a:t>Больница</a:t>
            </a:r>
            <a:r>
              <a:rPr lang="ru-RU" sz="2000" i="1" dirty="0" smtClean="0"/>
              <a:t>»,</a:t>
            </a:r>
            <a:r>
              <a:rPr lang="ru-RU" dirty="0" smtClean="0"/>
              <a:t> </a:t>
            </a:r>
            <a:r>
              <a:rPr lang="ru-RU" dirty="0"/>
              <a:t> «Мы – спортсмены»;</a:t>
            </a:r>
          </a:p>
          <a:p>
            <a:r>
              <a:rPr lang="ru-RU" dirty="0"/>
              <a:t>- «Магазин».</a:t>
            </a:r>
          </a:p>
          <a:p>
            <a:r>
              <a:rPr lang="ru-RU" sz="2000" dirty="0" smtClean="0"/>
              <a:t>Физкультурно-</a:t>
            </a:r>
            <a:r>
              <a:rPr lang="ru-RU" sz="2000" b="1" dirty="0" smtClean="0"/>
              <a:t>оздоровительная </a:t>
            </a:r>
            <a:r>
              <a:rPr lang="ru-RU" sz="2000" b="1" dirty="0"/>
              <a:t>работа</a:t>
            </a:r>
            <a:r>
              <a:rPr lang="ru-RU" sz="2000" dirty="0"/>
              <a:t>:</a:t>
            </a:r>
          </a:p>
          <a:p>
            <a:r>
              <a:rPr lang="ru-RU" sz="2000" dirty="0"/>
              <a:t>Эстафетные и подвижные игры, гимнастика для глаз, самомассаж активных точек, закаливающие процедуры, спортивный </a:t>
            </a:r>
            <a:r>
              <a:rPr lang="ru-RU" sz="2000" dirty="0" smtClean="0"/>
              <a:t>праздник, посвященный «Дню снега», </a:t>
            </a:r>
            <a:r>
              <a:rPr lang="ru-RU" sz="2000" dirty="0"/>
              <a:t>спортивный праздник </a:t>
            </a:r>
            <a:r>
              <a:rPr lang="ru-RU" sz="2000" i="1" dirty="0" smtClean="0"/>
              <a:t>«А ну-ка, папочки!»</a:t>
            </a:r>
            <a:r>
              <a:rPr lang="ru-RU" sz="2000" dirty="0" smtClean="0"/>
              <a:t> </a:t>
            </a:r>
            <a:r>
              <a:rPr lang="ru-RU" sz="2000" dirty="0"/>
              <a:t>совместно с родителями</a:t>
            </a:r>
            <a:r>
              <a:rPr lang="ru-RU" sz="2000" dirty="0" smtClean="0"/>
              <a:t>.</a:t>
            </a:r>
          </a:p>
          <a:p>
            <a:r>
              <a:rPr lang="ru-RU" sz="2000" dirty="0"/>
              <a:t>3. Творческая работа.</a:t>
            </a:r>
          </a:p>
          <a:p>
            <a:r>
              <a:rPr lang="ru-RU" sz="2000" dirty="0"/>
              <a:t>- рисование «Зимние виды спорта»</a:t>
            </a:r>
          </a:p>
          <a:p>
            <a:r>
              <a:rPr lang="ru-RU" sz="2000" dirty="0"/>
              <a:t>- </a:t>
            </a:r>
            <a:r>
              <a:rPr lang="ru-RU" sz="2000" dirty="0" smtClean="0"/>
              <a:t>Изготовление </a:t>
            </a:r>
            <a:r>
              <a:rPr lang="ru-RU" sz="2000" dirty="0"/>
              <a:t>коллажа «Полезные и вредные продукты», «</a:t>
            </a:r>
            <a:r>
              <a:rPr lang="ru-RU" sz="2000" dirty="0" err="1"/>
              <a:t>Витаминка</a:t>
            </a:r>
            <a:r>
              <a:rPr lang="ru-RU" sz="2000" dirty="0"/>
              <a:t>»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4675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5223" y="-18587"/>
            <a:ext cx="9754445" cy="68951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3608" y="764704"/>
            <a:ext cx="705678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4. Художественная литература.</a:t>
            </a:r>
          </a:p>
          <a:p>
            <a:r>
              <a:rPr lang="ru-RU" dirty="0"/>
              <a:t>- стихотворение И. </a:t>
            </a:r>
            <a:r>
              <a:rPr lang="ru-RU" dirty="0" err="1"/>
              <a:t>Токмаковой</a:t>
            </a:r>
            <a:r>
              <a:rPr lang="ru-RU" dirty="0"/>
              <a:t> </a:t>
            </a:r>
            <a:r>
              <a:rPr lang="ru-RU" i="1" dirty="0"/>
              <a:t>«Где спит рыбка»</a:t>
            </a:r>
            <a:endParaRPr lang="ru-RU" dirty="0"/>
          </a:p>
          <a:p>
            <a:r>
              <a:rPr lang="ru-RU" dirty="0"/>
              <a:t>- Г. Остер </a:t>
            </a:r>
            <a:r>
              <a:rPr lang="ru-RU" i="1" dirty="0"/>
              <a:t>«Вредные привычки»</a:t>
            </a:r>
            <a:endParaRPr lang="ru-RU" dirty="0"/>
          </a:p>
          <a:p>
            <a:r>
              <a:rPr lang="ru-RU" dirty="0"/>
              <a:t>- Ю. </a:t>
            </a:r>
            <a:r>
              <a:rPr lang="ru-RU" dirty="0" err="1"/>
              <a:t>Тувим</a:t>
            </a:r>
            <a:r>
              <a:rPr lang="ru-RU" dirty="0"/>
              <a:t> </a:t>
            </a:r>
            <a:r>
              <a:rPr lang="ru-RU" i="1" dirty="0"/>
              <a:t>«Овощи»</a:t>
            </a:r>
            <a:endParaRPr lang="ru-RU" dirty="0"/>
          </a:p>
          <a:p>
            <a:r>
              <a:rPr lang="ru-RU" dirty="0"/>
              <a:t>- С. Михалков </a:t>
            </a:r>
            <a:r>
              <a:rPr lang="ru-RU" i="1" dirty="0"/>
              <a:t>«Дело было в огороде»</a:t>
            </a:r>
            <a:endParaRPr lang="ru-RU" dirty="0"/>
          </a:p>
          <a:p>
            <a:r>
              <a:rPr lang="ru-RU" dirty="0"/>
              <a:t>- А. </a:t>
            </a:r>
            <a:r>
              <a:rPr lang="ru-RU" dirty="0" err="1"/>
              <a:t>Барто</a:t>
            </a:r>
            <a:r>
              <a:rPr lang="ru-RU" dirty="0"/>
              <a:t> </a:t>
            </a:r>
            <a:r>
              <a:rPr lang="ru-RU" i="1" dirty="0"/>
              <a:t>«Сто одежек»</a:t>
            </a:r>
            <a:r>
              <a:rPr lang="ru-RU" dirty="0"/>
              <a:t>, </a:t>
            </a:r>
            <a:r>
              <a:rPr lang="ru-RU" i="1" dirty="0"/>
              <a:t>«Я расту»</a:t>
            </a:r>
            <a:r>
              <a:rPr lang="ru-RU" dirty="0"/>
              <a:t>, </a:t>
            </a:r>
            <a:r>
              <a:rPr lang="ru-RU" i="1" dirty="0"/>
              <a:t>«Придумываю </a:t>
            </a:r>
            <a:r>
              <a:rPr lang="ru-RU" i="1" dirty="0" err="1"/>
              <a:t>сны»</a:t>
            </a:r>
            <a:r>
              <a:rPr lang="ru-RU" dirty="0" err="1"/>
              <a:t>,</a:t>
            </a:r>
            <a:r>
              <a:rPr lang="ru-RU" i="1" dirty="0" err="1"/>
              <a:t>«Мы</a:t>
            </a:r>
            <a:r>
              <a:rPr lang="ru-RU" i="1" dirty="0"/>
              <a:t> с Тамарой санитары»</a:t>
            </a:r>
            <a:r>
              <a:rPr lang="ru-RU" dirty="0"/>
              <a:t>, </a:t>
            </a:r>
            <a:r>
              <a:rPr lang="ru-RU" i="1" dirty="0"/>
              <a:t>«Девочка Чумазая»</a:t>
            </a:r>
            <a:endParaRPr lang="ru-RU" dirty="0"/>
          </a:p>
          <a:p>
            <a:r>
              <a:rPr lang="ru-RU" dirty="0"/>
              <a:t>- К. Чуковский </a:t>
            </a:r>
            <a:r>
              <a:rPr lang="ru-RU" i="1" dirty="0"/>
              <a:t>«</a:t>
            </a:r>
            <a:r>
              <a:rPr lang="ru-RU" i="1" dirty="0" err="1"/>
              <a:t>Мойдодыр</a:t>
            </a:r>
            <a:r>
              <a:rPr lang="ru-RU" i="1" dirty="0"/>
              <a:t>»</a:t>
            </a:r>
            <a:r>
              <a:rPr lang="ru-RU" dirty="0"/>
              <a:t>, </a:t>
            </a:r>
            <a:r>
              <a:rPr lang="ru-RU" i="1" dirty="0"/>
              <a:t>«Айболит»</a:t>
            </a:r>
            <a:endParaRPr lang="ru-RU" dirty="0"/>
          </a:p>
          <a:p>
            <a:r>
              <a:rPr lang="ru-RU" dirty="0"/>
              <a:t>- Г. Сапгир </a:t>
            </a:r>
            <a:r>
              <a:rPr lang="ru-RU" i="1" dirty="0"/>
              <a:t>«Свинка»</a:t>
            </a:r>
            <a:r>
              <a:rPr lang="ru-RU" dirty="0"/>
              <a:t>, </a:t>
            </a:r>
            <a:r>
              <a:rPr lang="ru-RU" i="1" dirty="0"/>
              <a:t>«Сны»</a:t>
            </a:r>
            <a:endParaRPr lang="ru-RU" dirty="0"/>
          </a:p>
          <a:p>
            <a:r>
              <a:rPr lang="ru-RU" dirty="0"/>
              <a:t>- С. Михалков </a:t>
            </a:r>
            <a:r>
              <a:rPr lang="ru-RU" i="1" dirty="0"/>
              <a:t>«</a:t>
            </a:r>
            <a:r>
              <a:rPr lang="ru-RU" i="1" dirty="0" err="1"/>
              <a:t>Прививка»</a:t>
            </a:r>
            <a:r>
              <a:rPr lang="ru-RU" dirty="0" err="1"/>
              <a:t>,</a:t>
            </a:r>
            <a:r>
              <a:rPr lang="ru-RU" i="1" dirty="0" err="1"/>
              <a:t>«Тридцать</a:t>
            </a:r>
            <a:r>
              <a:rPr lang="ru-RU" i="1" dirty="0"/>
              <a:t> пять и шесть»</a:t>
            </a:r>
            <a:r>
              <a:rPr lang="ru-RU" dirty="0"/>
              <a:t>, </a:t>
            </a:r>
            <a:r>
              <a:rPr lang="ru-RU" i="1" dirty="0"/>
              <a:t>«Не спать»</a:t>
            </a:r>
            <a:r>
              <a:rPr lang="ru-RU" dirty="0"/>
              <a:t>, </a:t>
            </a:r>
            <a:r>
              <a:rPr lang="ru-RU" i="1" dirty="0"/>
              <a:t>«Грипп»</a:t>
            </a:r>
            <a:endParaRPr lang="ru-RU" dirty="0"/>
          </a:p>
          <a:p>
            <a:r>
              <a:rPr lang="ru-RU" dirty="0"/>
              <a:t>- М. Киселева </a:t>
            </a:r>
            <a:r>
              <a:rPr lang="ru-RU" i="1" dirty="0"/>
              <a:t>«Веселый третий»</a:t>
            </a:r>
            <a:r>
              <a:rPr lang="ru-RU" dirty="0"/>
              <a:t>, </a:t>
            </a:r>
            <a:r>
              <a:rPr lang="ru-RU" i="1" dirty="0"/>
              <a:t>«Близнецы»</a:t>
            </a:r>
            <a:endParaRPr lang="ru-RU" dirty="0"/>
          </a:p>
          <a:p>
            <a:r>
              <a:rPr lang="ru-RU" dirty="0"/>
              <a:t>- Э Успенский </a:t>
            </a:r>
            <a:r>
              <a:rPr lang="ru-RU" i="1" dirty="0"/>
              <a:t>«Если был бы я девчонкой»</a:t>
            </a:r>
            <a:endParaRPr lang="ru-RU" dirty="0"/>
          </a:p>
          <a:p>
            <a:r>
              <a:rPr lang="ru-RU" dirty="0"/>
              <a:t>- Э. </a:t>
            </a:r>
            <a:r>
              <a:rPr lang="ru-RU" dirty="0" err="1"/>
              <a:t>Мошковская</a:t>
            </a:r>
            <a:r>
              <a:rPr lang="ru-RU" dirty="0"/>
              <a:t> </a:t>
            </a:r>
            <a:r>
              <a:rPr lang="ru-RU" i="1" dirty="0"/>
              <a:t>«Обида»</a:t>
            </a:r>
            <a:endParaRPr lang="ru-RU" dirty="0"/>
          </a:p>
          <a:p>
            <a:pPr marL="285750" indent="-285750">
              <a:buFontTx/>
              <a:buChar char="-"/>
            </a:pPr>
            <a:r>
              <a:rPr lang="ru-RU" dirty="0" smtClean="0"/>
              <a:t>А</a:t>
            </a:r>
            <a:r>
              <a:rPr lang="ru-RU" dirty="0"/>
              <a:t>. Введенский </a:t>
            </a:r>
            <a:r>
              <a:rPr lang="ru-RU" i="1" dirty="0"/>
              <a:t>«Сны»</a:t>
            </a:r>
            <a:r>
              <a:rPr lang="ru-RU" dirty="0"/>
              <a:t>, </a:t>
            </a:r>
            <a:r>
              <a:rPr lang="ru-RU" i="1" dirty="0"/>
              <a:t>«Косточка</a:t>
            </a:r>
            <a:r>
              <a:rPr lang="ru-RU" i="1" dirty="0" smtClean="0"/>
              <a:t>»</a:t>
            </a:r>
          </a:p>
          <a:p>
            <a:pPr marL="285750" indent="-285750">
              <a:buFontTx/>
              <a:buChar char="-"/>
            </a:pPr>
            <a:r>
              <a:rPr lang="ru-RU" b="1" u="sng" dirty="0"/>
              <a:t>Загадки</a:t>
            </a:r>
            <a:r>
              <a:rPr lang="ru-RU" u="sng" dirty="0"/>
              <a:t> </a:t>
            </a:r>
            <a:r>
              <a:rPr lang="ru-RU" dirty="0"/>
              <a:t>об овощах и фруктах</a:t>
            </a:r>
            <a:r>
              <a:rPr lang="ru-RU" b="1" dirty="0"/>
              <a:t>; </a:t>
            </a:r>
            <a:r>
              <a:rPr lang="ru-RU" b="1" i="1" dirty="0"/>
              <a:t>пословицы</a:t>
            </a:r>
            <a:r>
              <a:rPr lang="ru-RU" i="1" dirty="0"/>
              <a:t>, </a:t>
            </a:r>
            <a:r>
              <a:rPr lang="ru-RU" b="1" i="1" dirty="0"/>
              <a:t>поговорки</a:t>
            </a:r>
            <a:r>
              <a:rPr lang="ru-RU" i="1" dirty="0"/>
              <a:t>,</a:t>
            </a:r>
            <a:r>
              <a:rPr lang="ru-RU" dirty="0"/>
              <a:t> загадки о предметах личной гигиены, </a:t>
            </a:r>
            <a:r>
              <a:rPr lang="ru-RU" dirty="0" err="1"/>
              <a:t>потешки</a:t>
            </a:r>
            <a:r>
              <a:rPr lang="ru-RU" dirty="0"/>
              <a:t> о здоровье.</a:t>
            </a:r>
          </a:p>
        </p:txBody>
      </p:sp>
    </p:spTree>
    <p:extLst>
      <p:ext uri="{BB962C8B-B14F-4D97-AF65-F5344CB8AC3E}">
        <p14:creationId xmlns:p14="http://schemas.microsoft.com/office/powerpoint/2010/main" val="21924162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5223" y="-18587"/>
            <a:ext cx="9754445" cy="68951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31640" y="1268760"/>
            <a:ext cx="669674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5. Совместная деятельность с родителями.</a:t>
            </a:r>
          </a:p>
          <a:p>
            <a:r>
              <a:rPr lang="ru-RU" sz="2800" dirty="0" smtClean="0"/>
              <a:t>- Помощь в изготовлении коллажа «Полезные и вредные продукты», «</a:t>
            </a:r>
            <a:r>
              <a:rPr lang="ru-RU" sz="2800" dirty="0" err="1" smtClean="0"/>
              <a:t>Витаминка</a:t>
            </a:r>
            <a:r>
              <a:rPr lang="ru-RU" sz="2800" dirty="0" smtClean="0"/>
              <a:t>»</a:t>
            </a:r>
            <a:endParaRPr lang="ru-RU" sz="2800" dirty="0"/>
          </a:p>
          <a:p>
            <a:r>
              <a:rPr lang="ru-RU" sz="2800" dirty="0" smtClean="0"/>
              <a:t> - Спортивно-развлекательное мероприятие </a:t>
            </a:r>
            <a:r>
              <a:rPr lang="ru-RU" sz="2800" i="1" dirty="0" smtClean="0"/>
              <a:t>«А ну-ка, папочки»</a:t>
            </a:r>
            <a:endParaRPr lang="ru-RU" sz="2800" dirty="0"/>
          </a:p>
          <a:p>
            <a:r>
              <a:rPr lang="ru-RU" sz="2800" dirty="0" smtClean="0"/>
              <a:t>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834092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5223" y="-18587"/>
            <a:ext cx="9754445" cy="68951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9592" y="836712"/>
            <a:ext cx="74168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      3</a:t>
            </a:r>
            <a:r>
              <a:rPr lang="ru-RU" dirty="0" smtClean="0"/>
              <a:t> </a:t>
            </a:r>
            <a:r>
              <a:rPr lang="ru-RU" b="1" dirty="0" smtClean="0"/>
              <a:t>этап Заключительный</a:t>
            </a:r>
            <a:r>
              <a:rPr lang="ru-RU" dirty="0" smtClean="0"/>
              <a:t>.</a:t>
            </a:r>
          </a:p>
          <a:p>
            <a:r>
              <a:rPr lang="ru-RU" dirty="0"/>
              <a:t>- </a:t>
            </a:r>
            <a:r>
              <a:rPr lang="ru-RU" dirty="0" smtClean="0"/>
              <a:t>      Проведение </a:t>
            </a:r>
            <a:r>
              <a:rPr lang="ru-RU" dirty="0"/>
              <a:t>спортивно - развлекательного мероприятия </a:t>
            </a:r>
          </a:p>
          <a:p>
            <a:r>
              <a:rPr lang="ru-RU" dirty="0"/>
              <a:t> </a:t>
            </a:r>
            <a:r>
              <a:rPr lang="ru-RU" dirty="0" smtClean="0"/>
              <a:t>       «</a:t>
            </a:r>
            <a:r>
              <a:rPr lang="ru-RU" dirty="0"/>
              <a:t>А ну-ка, папочки!»</a:t>
            </a:r>
          </a:p>
          <a:p>
            <a:r>
              <a:rPr lang="ru-RU" dirty="0" smtClean="0"/>
              <a:t>       - </a:t>
            </a:r>
            <a:r>
              <a:rPr lang="ru-RU" dirty="0"/>
              <a:t>Презентация проекта</a:t>
            </a:r>
          </a:p>
          <a:p>
            <a:endParaRPr lang="ru-RU" dirty="0" smtClean="0"/>
          </a:p>
          <a:p>
            <a:r>
              <a:rPr lang="ru-RU" b="1" smtClean="0"/>
              <a:t>  Продукт </a:t>
            </a:r>
            <a:r>
              <a:rPr lang="ru-RU" b="1" dirty="0"/>
              <a:t>проектной деятельности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Картотека подвижных и малоподвижных игр для детей подготовительной к школе группы 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Картотека поговорок, пословиц и загадок о здоровье, полезных продуктах, частях </a:t>
            </a:r>
            <a:r>
              <a:rPr lang="ru-RU" dirty="0" smtClean="0"/>
              <a:t>тела . </a:t>
            </a:r>
            <a:endParaRPr lang="ru-RU" dirty="0"/>
          </a:p>
          <a:p>
            <a:r>
              <a:rPr lang="ru-RU" dirty="0"/>
              <a:t>Выставка  детских рисунков « </a:t>
            </a:r>
            <a:r>
              <a:rPr lang="ru-RU" dirty="0" smtClean="0"/>
              <a:t>Зимние виды спорта»».</a:t>
            </a:r>
            <a:endParaRPr lang="ru-RU" dirty="0"/>
          </a:p>
          <a:p>
            <a:r>
              <a:rPr lang="ru-RU" dirty="0"/>
              <a:t>Информационный материал в родительские уголки: папки–передвижки «Подвижные игры - залог здоровья малышей», «Здоровый образ жизни детей</a:t>
            </a:r>
            <a:r>
              <a:rPr lang="ru-RU" dirty="0" smtClean="0"/>
              <a:t>», </a:t>
            </a:r>
            <a:r>
              <a:rPr lang="ru-RU" dirty="0"/>
              <a:t>«Правильное питание дошкольников», «Режим дня», «Как сохранить здоровье ребёнка».</a:t>
            </a:r>
            <a:r>
              <a:rPr lang="ru-RU" dirty="0" smtClean="0"/>
              <a:t>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76487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5223" y="-18587"/>
            <a:ext cx="9754445" cy="68951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15616" y="908720"/>
            <a:ext cx="684076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Результаты проекта.</a:t>
            </a:r>
            <a:endParaRPr lang="ru-RU" sz="2000" dirty="0"/>
          </a:p>
          <a:p>
            <a:r>
              <a:rPr lang="ru-RU" sz="2000" dirty="0" smtClean="0"/>
              <a:t>- Получение </a:t>
            </a:r>
            <a:r>
              <a:rPr lang="ru-RU" sz="2000" dirty="0"/>
              <a:t>доступных знаний о путях сохранения и укрепления здоровья.</a:t>
            </a:r>
          </a:p>
          <a:p>
            <a:r>
              <a:rPr lang="ru-RU" sz="2000" dirty="0" smtClean="0"/>
              <a:t>- Повышение </a:t>
            </a:r>
            <a:r>
              <a:rPr lang="ru-RU" sz="2000" dirty="0"/>
              <a:t>знаний родителей о формировании ЗОЖ в дошкольном возрасте.</a:t>
            </a:r>
          </a:p>
          <a:p>
            <a:r>
              <a:rPr lang="ru-RU" sz="2000" dirty="0" smtClean="0"/>
              <a:t>- Пополнение </a:t>
            </a:r>
            <a:r>
              <a:rPr lang="ru-RU" sz="2000" dirty="0"/>
              <a:t>атрибутов для проведения пальчиковой гимнастики, самомассажа.</a:t>
            </a:r>
          </a:p>
          <a:p>
            <a:r>
              <a:rPr lang="ru-RU" sz="2000" dirty="0" smtClean="0"/>
              <a:t>- Пополнение </a:t>
            </a:r>
            <a:r>
              <a:rPr lang="ru-RU" sz="2000" dirty="0"/>
              <a:t>картотеки загадок о предметах личной гигиены, правилах безопасного поведения, спорте</a:t>
            </a:r>
          </a:p>
          <a:p>
            <a:r>
              <a:rPr lang="ru-RU" sz="2000" dirty="0" smtClean="0"/>
              <a:t>- Приобретение </a:t>
            </a:r>
            <a:r>
              <a:rPr lang="ru-RU" sz="2000" dirty="0"/>
              <a:t>опыта работы с родителями воспитанников.</a:t>
            </a:r>
          </a:p>
        </p:txBody>
      </p:sp>
    </p:spTree>
    <p:extLst>
      <p:ext uri="{BB962C8B-B14F-4D97-AF65-F5344CB8AC3E}">
        <p14:creationId xmlns:p14="http://schemas.microsoft.com/office/powerpoint/2010/main" val="33355672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-ip.ru/img/medium/b5/b5812cb9ca7ad29722e045ea085d2f6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572500" cy="828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021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08" y="0"/>
            <a:ext cx="9156508" cy="6867382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836712"/>
            <a:ext cx="7344816" cy="396044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Тип проекта: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исследовательско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– творческий</a:t>
            </a:r>
          </a:p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Сроки реализации: краткосрочный</a:t>
            </a:r>
          </a:p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Авторы проекта: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Воспитатели: Ильинская Н.Е. Каткова Н.Л.,         физкультурный работник, музыкальный руководитель</a:t>
            </a:r>
          </a:p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Участники проекта: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Воспитатели и дети подготовительной группы, родители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692696"/>
            <a:ext cx="4104456" cy="57606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Паспорт проекта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63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5223" y="-18587"/>
            <a:ext cx="9754445" cy="689517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71599" y="548680"/>
            <a:ext cx="734481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Актуальность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: </a:t>
            </a: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Существует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старинная народная мудрость «Здоровье – бесценный дар, потеряв его в молодости, не найдешь до самой старости!». Но в наши дни со стремительными технологиями, проблема здоровья очень актуальна. Особенно тревожно физическое развитие и состояние здоровья подрастающего поколения. У большинства детей в возрасте 3-7 лет выявляется отклонения в состоянии здоровья. Только здоровый ребёнок способен достичь необходимого уровня интеллектуально - познавательного развития. Поэтому важнейшей задачей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дошкольного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- образовательного учреждения в направленности на сохранение и укрепление здоровья детей которую ставит Программа перед воспитателями, является забота о сохранении и укреплении здоровья детей, формирование у них элементарных представлений о здоровом образе жизни, воспитание полезных привычек, в том числе привычки к здоровому питанию, потребности в двигательной активности. </a:t>
            </a:r>
          </a:p>
        </p:txBody>
      </p:sp>
    </p:spTree>
    <p:extLst>
      <p:ext uri="{BB962C8B-B14F-4D97-AF65-F5344CB8AC3E}">
        <p14:creationId xmlns:p14="http://schemas.microsoft.com/office/powerpoint/2010/main" val="1984997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5223" y="-18587"/>
            <a:ext cx="9754445" cy="689517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99592" y="620687"/>
            <a:ext cx="7056784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Приобщить детей к здоровому образу жизни, формировать осознанного отношения к своему здоровью.</a:t>
            </a:r>
          </a:p>
          <a:p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			Задачи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1. Формировать навыки здорового образа жизни.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2. Воспитывать у детей бережное отношение к своему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здоровью.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Привитие навыков профилактики и личной гигиены детей.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4. Формировать у всех участников проекта активную жизненную позицию, направленную на сохранение и укрепление собственного здоровья, создание условий для поддержания этой позиции.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5. Через литературные произведения, беседы и игровую деятельность заинтересовать детей в выборе поведения и поступков, приносящих пользу здоровью.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6. Дать представление о значении для здоровья человека витаминов и физкультуры.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7. Привлечь родителей в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воспитательно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– образовательный процесс.</a:t>
            </a:r>
          </a:p>
        </p:txBody>
      </p:sp>
    </p:spTree>
    <p:extLst>
      <p:ext uri="{BB962C8B-B14F-4D97-AF65-F5344CB8AC3E}">
        <p14:creationId xmlns:p14="http://schemas.microsoft.com/office/powerpoint/2010/main" val="1950372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5223" y="-18587"/>
            <a:ext cx="9754445" cy="689517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43608" y="332656"/>
            <a:ext cx="763284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	Ожидаемые результаты</a:t>
            </a:r>
            <a:r>
              <a:rPr lang="ru-RU" dirty="0" smtClean="0"/>
              <a:t> </a:t>
            </a:r>
            <a:r>
              <a:rPr lang="ru-RU" sz="2800" dirty="0"/>
              <a:t>Расширение знаний детей о здоровье. Обобщение знаний детей об окружающем мире, развитие любознательности и активности детей. Развитие коммуникативных навыков. Активное участие родителей в реализации проекта. Развитие желания заботиться о своём здоровье. Закрепление знаний о роли витаминов в жизни человека.</a:t>
            </a: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671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5223" y="-18587"/>
            <a:ext cx="9754445" cy="689517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43607" y="692696"/>
            <a:ext cx="720080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			Список литературы: </a:t>
            </a:r>
            <a:endParaRPr lang="ru-RU" sz="1600" b="1" dirty="0"/>
          </a:p>
          <a:p>
            <a:pPr marL="342900" lvl="0" indent="-342900"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РОЖДЕНИЯ ДО ШКОЛЫ. Примерная общеобразовательная программа дошкольного образования / Под ред. Н. Е.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Вераксы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Т. С. Комаровой, М. А. Васильевой. — М.: МОЗАИКА СИНТЕЗ, 2014 — 368 с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lvl="0" indent="-342900"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О. Ф. Горбатенко «Система экологического воспитания в ДОУ, стр.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56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Пензулаева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Л.И. Физическая культура в детском саду: Подготовительная к школе группа – М.: МОЗАИКА-СИНТЕЗ, 2016. – 112 с.</a:t>
            </a:r>
          </a:p>
          <a:p>
            <a:pPr lvl="0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  К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Ю. Белая Формирование основ безопасности у дошкольников. Пособие для педагогов дошкольных учреждений и родителей. – М.: МОЗАИКА-СИНТЕЗ, 2014. – 64с. </a:t>
            </a:r>
          </a:p>
          <a:p>
            <a:pPr lvl="0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 Т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Г. Карепова Формирование здорового образа жизни у дошкольников: планирование, система работы / Волгоград: Учитель, 2016. – 169с. </a:t>
            </a:r>
          </a:p>
          <a:p>
            <a:pPr lvl="0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 Безруких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М. М. и др. Разговор о здоровье и правильном питании: Рабочая тетрадь/М. М. Безруких, А. Г. Макеева, Т. А. Филиппова. — М.: ОЛМА Медиа Групп, 2014 — 71 с.</a:t>
            </a:r>
          </a:p>
          <a:p>
            <a:pPr lvl="0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Пензулаева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Л. И. Оздоровительная гимнастика для занятий с детьми 3-7 лет. Комплексы упражнений. — М.: Мозаика-Синтез, 2014, 2016.</a:t>
            </a:r>
          </a:p>
          <a:p>
            <a:pPr lvl="0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 Новикова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И.М. Формирование представлений о здоровом образе жизни у дошкольников. Для работы с детьми 5 – 7 лет. — М.: Мозаика-Синтез, 2010.</a:t>
            </a:r>
          </a:p>
          <a:p>
            <a:pPr lvl="0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 Интернет-ресурсы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928533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950"/>
            <a:ext cx="9144000" cy="68490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51621" y="692696"/>
            <a:ext cx="684076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		</a:t>
            </a:r>
            <a:r>
              <a:rPr lang="ru-RU" sz="2000" b="1" dirty="0" smtClean="0"/>
              <a:t>Этапы проекта:</a:t>
            </a:r>
          </a:p>
          <a:p>
            <a:r>
              <a:rPr lang="ru-RU" b="1" dirty="0" smtClean="0"/>
              <a:t>Подготовительный. </a:t>
            </a:r>
            <a:r>
              <a:rPr lang="ru-RU" dirty="0" smtClean="0"/>
              <a:t>Определение </a:t>
            </a:r>
            <a:r>
              <a:rPr lang="ru-RU" dirty="0"/>
              <a:t>цели и задачи проекта, подбор наглядного, информационного и иллюстративного материала по теме проекта, составление плана мероприятий по организации детской деятельности. Подбор игр. Подбор методической и художественной литературы. Привлечение родителей к непосредственно образовательной деятельности</a:t>
            </a:r>
            <a:r>
              <a:rPr lang="ru-RU" dirty="0" smtClean="0"/>
              <a:t>.</a:t>
            </a:r>
          </a:p>
          <a:p>
            <a:r>
              <a:rPr lang="ru-RU" b="1" dirty="0"/>
              <a:t>Второй этап (основной)</a:t>
            </a:r>
          </a:p>
          <a:p>
            <a:r>
              <a:rPr lang="ru-RU" dirty="0"/>
              <a:t>Проведение мероприятий по реализации проекта;</a:t>
            </a:r>
          </a:p>
          <a:p>
            <a:r>
              <a:rPr lang="ru-RU" dirty="0"/>
              <a:t>Выставка детских работ;</a:t>
            </a:r>
          </a:p>
          <a:p>
            <a:r>
              <a:rPr lang="ru-RU" dirty="0"/>
              <a:t>Привлечение родителей в образовательный процесс ДО</a:t>
            </a:r>
          </a:p>
          <a:p>
            <a:r>
              <a:rPr lang="ru-RU" b="1" dirty="0"/>
              <a:t>Третий этап (заключительный)</a:t>
            </a:r>
          </a:p>
          <a:p>
            <a:r>
              <a:rPr lang="ru-RU" dirty="0"/>
              <a:t>- Проведение спортивно - развлекательного мероприятия </a:t>
            </a:r>
          </a:p>
          <a:p>
            <a:r>
              <a:rPr lang="ru-RU" dirty="0"/>
              <a:t> «А ну-ка, папочки!»</a:t>
            </a:r>
          </a:p>
          <a:p>
            <a:r>
              <a:rPr lang="ru-RU" dirty="0"/>
              <a:t>- Презентация проекта</a:t>
            </a:r>
          </a:p>
          <a:p>
            <a:endParaRPr lang="ru-RU" dirty="0" smtClean="0"/>
          </a:p>
          <a:p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26870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5223" y="-18587"/>
            <a:ext cx="9754445" cy="68951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9612" y="764704"/>
            <a:ext cx="6984776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План реализации проекта:</a:t>
            </a:r>
          </a:p>
          <a:p>
            <a:r>
              <a:rPr lang="ru-RU" b="1" dirty="0" smtClean="0"/>
              <a:t>Подготовительный этап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smtClean="0"/>
              <a:t>Изучение </a:t>
            </a:r>
            <a:r>
              <a:rPr lang="ru-RU" dirty="0"/>
              <a:t>методической литературы по теме </a:t>
            </a:r>
            <a:r>
              <a:rPr lang="ru-RU" dirty="0" smtClean="0"/>
              <a:t>«В здоровом теле здоровый дух», </a:t>
            </a:r>
            <a:r>
              <a:rPr lang="ru-RU" dirty="0"/>
              <a:t>«Традиционные и нетрадиционные средства оздоровления детей дошкольного возраста».</a:t>
            </a:r>
          </a:p>
          <a:p>
            <a:r>
              <a:rPr lang="ru-RU" dirty="0"/>
              <a:t>Составление плана совместной работы с детьми, педагогами и родителями.</a:t>
            </a:r>
          </a:p>
          <a:p>
            <a:r>
              <a:rPr lang="ru-RU" dirty="0"/>
              <a:t>Подбор материала и оборудования для занятий, бесед, игр с детьми.</a:t>
            </a:r>
          </a:p>
          <a:p>
            <a:r>
              <a:rPr lang="ru-RU" dirty="0" smtClean="0"/>
              <a:t>Оформление </a:t>
            </a:r>
            <a:r>
              <a:rPr lang="ru-RU" dirty="0"/>
              <a:t>консультаций для родителей по теме проекта: «Правильное питание дошкольников», «Режим дня», «Как сохранить здоровье ребёнка».</a:t>
            </a:r>
          </a:p>
          <a:p>
            <a:r>
              <a:rPr lang="ru-RU" dirty="0"/>
              <a:t>Разработка проекта по теме </a:t>
            </a:r>
            <a:r>
              <a:rPr lang="ru-RU" dirty="0" smtClean="0"/>
              <a:t>«</a:t>
            </a:r>
            <a:r>
              <a:rPr lang="ru-RU" dirty="0"/>
              <a:t>В здоровом теле здоровый дух</a:t>
            </a:r>
            <a:r>
              <a:rPr lang="ru-RU" dirty="0" smtClean="0"/>
              <a:t>».</a:t>
            </a:r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56270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-315416"/>
            <a:ext cx="12020417" cy="7920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7584" y="548680"/>
            <a:ext cx="90010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Основной этап.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Непосредственная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образовательная деятельность.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1. Беседа «Я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– человек»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Задачи: создать условия для систематизации и обобщения знаний детей о человеке (питание, дыхание, чувства, размножение и развитие). Пробуждать любознательность, желание как можно больше узнать о себе, о человеке. 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</a:t>
            </a:r>
            <a:r>
              <a:rPr lang="ru-RU" dirty="0">
                <a:solidFill>
                  <a:prstClr val="black"/>
                </a:solidFill>
                <a:latin typeface="Candara"/>
              </a:rPr>
              <a:t>.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«Сон для человека»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Задачи: способствовать формированию представлений о том, что можно делать и чего нельзя перед сном; развитию умения рассуждать, делать выводы; учить заботиться о своем здоровье, избегать ситуаций, приносящих вред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здоровью.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3</a:t>
            </a:r>
            <a:r>
              <a:rPr lang="ru-RU" dirty="0">
                <a:solidFill>
                  <a:prstClr val="black"/>
                </a:solidFill>
                <a:latin typeface="Candara"/>
              </a:rPr>
              <a:t>.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«Как кожа помогает человеку»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Задачи: развивать представления детей о коже (кожа есть у каждого человека. Она гладкая, эластичная, имеет рисунок); ее основных функциях (при помощи кожи человек чувствует тепло. Холод, боль; кожа защищает организм от перегревания и переохлаждения; через поры кожи человек выделяет лишнюю влагу; кожа защищает внутренние органы от попадания микробов); познавательную деятельность детей; умение принимать проблемно- познавательную задачу, использовать обследовательские действия для ее решения, устанавливать связи. Сравнивать; воспитывать желание узнавать о себе,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стремление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содержать свое тело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в чистоте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249322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271</TotalTime>
  <Words>769</Words>
  <Application>Microsoft Office PowerPoint</Application>
  <PresentationFormat>Экран (4:3)</PresentationFormat>
  <Paragraphs>129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Волна</vt:lpstr>
      <vt:lpstr>Проект на тему:</vt:lpstr>
      <vt:lpstr>Паспорт проекта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34</cp:revision>
  <dcterms:created xsi:type="dcterms:W3CDTF">2019-02-24T15:25:35Z</dcterms:created>
  <dcterms:modified xsi:type="dcterms:W3CDTF">2019-03-13T17:30:39Z</dcterms:modified>
</cp:coreProperties>
</file>