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83" r:id="rId8"/>
    <p:sldId id="263" r:id="rId9"/>
    <p:sldId id="268" r:id="rId10"/>
    <p:sldId id="273" r:id="rId11"/>
    <p:sldId id="267" r:id="rId12"/>
    <p:sldId id="266" r:id="rId13"/>
    <p:sldId id="277" r:id="rId14"/>
    <p:sldId id="269" r:id="rId15"/>
    <p:sldId id="274" r:id="rId16"/>
    <p:sldId id="275" r:id="rId17"/>
    <p:sldId id="280" r:id="rId18"/>
    <p:sldId id="271" r:id="rId19"/>
    <p:sldId id="279" r:id="rId20"/>
    <p:sldId id="276" r:id="rId21"/>
    <p:sldId id="270" r:id="rId22"/>
    <p:sldId id="272" r:id="rId23"/>
    <p:sldId id="281" r:id="rId24"/>
    <p:sldId id="282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87FB-3A94-4509-B0E2-7D496B2BBB7C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BD72E-6FF8-4005-A083-89FCE7B7AC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2;&#1086;&#1080;%20&#1076;&#1086;&#1082;&#1091;&#1084;&#1077;&#1085;&#1090;&#1099;\&#1070;&#1083;&#1103;\&#1044;&#1077;&#1090;&#1089;&#1082;&#1080;&#1081;%20&#1089;&#1072;&#1076;%2096\&#1055;&#1088;&#1077;&#1079;&#1077;&#1085;&#1090;&#1072;&#1094;&#1080;&#1080;\3.avi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Александр\Desktop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142852"/>
            <a:ext cx="792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«Детский сад № 96» города Ярославля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3306" y="2928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14414" y="1643050"/>
            <a:ext cx="64425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 в средней группе «Ласточки»</a:t>
            </a:r>
          </a:p>
          <a:p>
            <a:pPr algn="ctr"/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4214818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Подготовили воспитатели группы № 7: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Красильникова Ю.М.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Баталова Л.А.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2928934"/>
            <a:ext cx="76722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 мире профессий»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3315" name="Picture 3" descr="G:\PC\Проект профессии2018\IMG_3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9" y="3286124"/>
            <a:ext cx="4762501" cy="3571876"/>
          </a:xfrm>
          <a:prstGeom prst="rect">
            <a:avLst/>
          </a:prstGeom>
          <a:noFill/>
        </p:spPr>
      </p:pic>
      <p:pic>
        <p:nvPicPr>
          <p:cNvPr id="13314" name="Picture 2" descr="G:\PC\Проект профессии2018\IMG_3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482579"/>
          </a:xfrm>
          <a:prstGeom prst="rect">
            <a:avLst/>
          </a:prstGeom>
          <a:noFill/>
        </p:spPr>
      </p:pic>
      <p:pic>
        <p:nvPicPr>
          <p:cNvPr id="13316" name="Picture 4" descr="G:\PC\Проект профессии2018\IMG_3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0"/>
            <a:ext cx="4214810" cy="3161108"/>
          </a:xfrm>
          <a:prstGeom prst="rect">
            <a:avLst/>
          </a:prstGeom>
          <a:noFill/>
        </p:spPr>
      </p:pic>
      <p:pic>
        <p:nvPicPr>
          <p:cNvPr id="13317" name="Picture 5" descr="G:\PC\Проект профессии2018\IMG_34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6"/>
            <a:ext cx="4143372" cy="32861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628" y="0"/>
            <a:ext cx="420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Д/и «Кому, что нужно для работы?»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3571876"/>
            <a:ext cx="366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Работа со счетными палочками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0"/>
            <a:ext cx="428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Раскрашивание картинок о профессиях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6" name="Picture 4" descr="G:\PC\Проект профессии2018\IMG_Докто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3286148" cy="3357586"/>
          </a:xfrm>
          <a:prstGeom prst="rect">
            <a:avLst/>
          </a:prstGeom>
          <a:noFill/>
        </p:spPr>
      </p:pic>
      <p:pic>
        <p:nvPicPr>
          <p:cNvPr id="3075" name="Picture 3" descr="G:\PC\Проект профессии2018\IMG_Докт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3648179" cy="30003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86116" y="21429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Сюжетно – ролевые игры: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G:\PC\Проект профессии2018\IMG_3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3429024" cy="2589604"/>
          </a:xfrm>
          <a:prstGeom prst="rect">
            <a:avLst/>
          </a:prstGeom>
          <a:noFill/>
        </p:spPr>
      </p:pic>
      <p:pic>
        <p:nvPicPr>
          <p:cNvPr id="3080" name="Picture 8" descr="G:\PC\Проект профессии2018\IMG_35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571876"/>
            <a:ext cx="3643338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 descr="G:\PC\Проект профессии2018\IMG_3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143372" cy="3107529"/>
          </a:xfrm>
          <a:prstGeom prst="rect">
            <a:avLst/>
          </a:prstGeom>
          <a:noFill/>
        </p:spPr>
      </p:pic>
      <p:pic>
        <p:nvPicPr>
          <p:cNvPr id="2051" name="Picture 3" descr="G:\PC\Проект профессии2018\IMG_Ле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6" y="214290"/>
            <a:ext cx="3429024" cy="3205454"/>
          </a:xfrm>
          <a:prstGeom prst="rect">
            <a:avLst/>
          </a:prstGeom>
          <a:noFill/>
        </p:spPr>
      </p:pic>
      <p:pic>
        <p:nvPicPr>
          <p:cNvPr id="2052" name="Picture 4" descr="G:\PC\Проект профессии2018\IMG_3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876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5" descr="G:\PC\Проект профессии2018\IMG_3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3714776" cy="2786082"/>
          </a:xfrm>
          <a:prstGeom prst="rect">
            <a:avLst/>
          </a:prstGeom>
          <a:noFill/>
        </p:spPr>
      </p:pic>
      <p:pic>
        <p:nvPicPr>
          <p:cNvPr id="12291" name="Picture 3" descr="G:\PC\Проект профессии2018\IMG_3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0"/>
            <a:ext cx="3714744" cy="2918751"/>
          </a:xfrm>
          <a:prstGeom prst="rect">
            <a:avLst/>
          </a:prstGeom>
          <a:noFill/>
        </p:spPr>
      </p:pic>
      <p:pic>
        <p:nvPicPr>
          <p:cNvPr id="7" name="Picture 2" descr="G:\PC\Проект профессии2018\IMG_3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339834"/>
            <a:ext cx="3357554" cy="2518165"/>
          </a:xfrm>
          <a:prstGeom prst="rect">
            <a:avLst/>
          </a:prstGeom>
          <a:noFill/>
        </p:spPr>
      </p:pic>
      <p:pic>
        <p:nvPicPr>
          <p:cNvPr id="8" name="Picture 6" descr="G:\PC\Проект профессии2018\IMG_3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1697" y="4411272"/>
            <a:ext cx="3262303" cy="2446728"/>
          </a:xfrm>
          <a:prstGeom prst="rect">
            <a:avLst/>
          </a:prstGeom>
          <a:noFill/>
        </p:spPr>
      </p:pic>
      <p:pic>
        <p:nvPicPr>
          <p:cNvPr id="12292" name="Picture 4" descr="G:\PC\Проект профессии2018\IMG_3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3238491" cy="24288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G:\PC\Проект профессии2018\IMG_3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3143272" cy="2643206"/>
          </a:xfrm>
          <a:prstGeom prst="rect">
            <a:avLst/>
          </a:prstGeom>
          <a:noFill/>
        </p:spPr>
      </p:pic>
      <p:pic>
        <p:nvPicPr>
          <p:cNvPr id="5126" name="Picture 6" descr="G:\PC\Проект профессии2018\IMG_3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3214678" cy="2411009"/>
          </a:xfrm>
          <a:prstGeom prst="rect">
            <a:avLst/>
          </a:prstGeom>
          <a:noFill/>
        </p:spPr>
      </p:pic>
      <p:pic>
        <p:nvPicPr>
          <p:cNvPr id="5127" name="Picture 7" descr="G:\PC\Проект профессии2018\IMG_3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571876"/>
            <a:ext cx="3286117" cy="2857520"/>
          </a:xfrm>
          <a:prstGeom prst="rect">
            <a:avLst/>
          </a:prstGeom>
          <a:noFill/>
        </p:spPr>
      </p:pic>
      <p:pic>
        <p:nvPicPr>
          <p:cNvPr id="8" name="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15024" y="214290"/>
            <a:ext cx="3428976" cy="2743180"/>
          </a:xfrm>
          <a:prstGeom prst="rect">
            <a:avLst/>
          </a:prstGeom>
        </p:spPr>
      </p:pic>
      <p:pic>
        <p:nvPicPr>
          <p:cNvPr id="5125" name="Picture 5" descr="G:\PC\Проект профессии2018\IMG_34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1071546"/>
            <a:ext cx="3000364" cy="22502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  <p:pic>
        <p:nvPicPr>
          <p:cNvPr id="9218" name="Picture 2" descr="G:\PC\Проект профессии2018\IMG_3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4476781" cy="3429000"/>
          </a:xfrm>
          <a:prstGeom prst="rect">
            <a:avLst/>
          </a:prstGeom>
          <a:noFill/>
        </p:spPr>
      </p:pic>
      <p:pic>
        <p:nvPicPr>
          <p:cNvPr id="9219" name="Picture 3" descr="G:\PC\Проект профессии2018\IMG_3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0"/>
            <a:ext cx="4429156" cy="3429024"/>
          </a:xfrm>
          <a:prstGeom prst="rect">
            <a:avLst/>
          </a:prstGeom>
          <a:noFill/>
        </p:spPr>
      </p:pic>
      <p:pic>
        <p:nvPicPr>
          <p:cNvPr id="9221" name="Picture 5" descr="G:\PC\Проект профессии2018\IMG_3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3857620" cy="2893215"/>
          </a:xfrm>
          <a:prstGeom prst="rect">
            <a:avLst/>
          </a:prstGeom>
          <a:noFill/>
        </p:spPr>
      </p:pic>
      <p:pic>
        <p:nvPicPr>
          <p:cNvPr id="9222" name="Picture 6" descr="G:\PC\Проект профессии2018\IMG_3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14752"/>
            <a:ext cx="4071966" cy="29289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G:\PC\Проект профессии2018\IMG_3498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60259" cy="4000504"/>
          </a:xfrm>
          <a:prstGeom prst="rect">
            <a:avLst/>
          </a:prstGeom>
          <a:noFill/>
        </p:spPr>
      </p:pic>
      <p:pic>
        <p:nvPicPr>
          <p:cNvPr id="10244" name="Picture 4" descr="G:\PC\Проект профессии2018\IMG_3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1" y="0"/>
            <a:ext cx="4476749" cy="3500438"/>
          </a:xfrm>
          <a:prstGeom prst="rect">
            <a:avLst/>
          </a:prstGeom>
          <a:noFill/>
        </p:spPr>
      </p:pic>
      <p:pic>
        <p:nvPicPr>
          <p:cNvPr id="3074" name="Picture 2" descr="D:\Мои документы\Юля\Детский сад 96\ФОТО Дети2018\Проект профессии2018\IMG_3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643314"/>
            <a:ext cx="3929058" cy="29467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G:\PC\Проект профессии2018\IMG_3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4" cy="3589736"/>
          </a:xfrm>
          <a:prstGeom prst="rect">
            <a:avLst/>
          </a:prstGeom>
          <a:noFill/>
        </p:spPr>
      </p:pic>
      <p:pic>
        <p:nvPicPr>
          <p:cNvPr id="15363" name="Picture 3" descr="G:\PC\Проект профессии2018\IMG_3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42852"/>
            <a:ext cx="3214710" cy="4071966"/>
          </a:xfrm>
          <a:prstGeom prst="rect">
            <a:avLst/>
          </a:prstGeom>
          <a:noFill/>
        </p:spPr>
      </p:pic>
      <p:pic>
        <p:nvPicPr>
          <p:cNvPr id="15364" name="Picture 4" descr="G:\PC\Проект профессии2018\Поворя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643314"/>
            <a:ext cx="3929058" cy="29467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G:\PC\Проект профессии2018\IMG_3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4500562" cy="3375422"/>
          </a:xfrm>
          <a:prstGeom prst="rect">
            <a:avLst/>
          </a:prstGeom>
          <a:noFill/>
        </p:spPr>
      </p:pic>
      <p:pic>
        <p:nvPicPr>
          <p:cNvPr id="6148" name="Picture 4" descr="G:\PC\Проект профессии2018\IMG_34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42852"/>
            <a:ext cx="3204328" cy="3286124"/>
          </a:xfrm>
          <a:prstGeom prst="rect">
            <a:avLst/>
          </a:prstGeom>
          <a:noFill/>
        </p:spPr>
      </p:pic>
      <p:pic>
        <p:nvPicPr>
          <p:cNvPr id="6150" name="Picture 6" descr="G:\PC\Проект профессии2018\IMG_35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3545662" cy="3071810"/>
          </a:xfrm>
          <a:prstGeom prst="rect">
            <a:avLst/>
          </a:prstGeom>
          <a:noFill/>
        </p:spPr>
      </p:pic>
      <p:pic>
        <p:nvPicPr>
          <p:cNvPr id="6151" name="Picture 7" descr="G:\PC\Проект профессии2018\IMG_3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71876"/>
            <a:ext cx="4095746" cy="32861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43042" y="142852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Конструирование «Ферма для домашних животных»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364331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Конструирование «Парк»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4338" name="Picture 2" descr="G:\PC\Проект профессии2018\IMG_3530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373412"/>
            <a:ext cx="4478149" cy="3484588"/>
          </a:xfrm>
          <a:prstGeom prst="rect">
            <a:avLst/>
          </a:prstGeom>
          <a:noFill/>
        </p:spPr>
      </p:pic>
      <p:pic>
        <p:nvPicPr>
          <p:cNvPr id="14339" name="Picture 3" descr="G:\PC\Проект профессии2018\IMG_3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143403" cy="3143272"/>
          </a:xfrm>
          <a:prstGeom prst="rect">
            <a:avLst/>
          </a:prstGeom>
          <a:noFill/>
        </p:spPr>
      </p:pic>
      <p:pic>
        <p:nvPicPr>
          <p:cNvPr id="14340" name="Picture 4" descr="G:\PC\Проект профессии2018\IMG_34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3697964" cy="31432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00298" y="342900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Конструирование «Замка»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21429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Кукольный театр «Волк и семеро козлят»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571480"/>
            <a:ext cx="842968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Паспорт проекта</a:t>
            </a:r>
          </a:p>
          <a:p>
            <a:r>
              <a:rPr lang="ru-RU" sz="2000" i="1" dirty="0" smtClean="0"/>
              <a:t>Вид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 – творческий</a:t>
            </a:r>
          </a:p>
          <a:p>
            <a:r>
              <a:rPr lang="ru-RU" sz="2000" i="1" dirty="0" smtClean="0"/>
              <a:t>Продолжительность:</a:t>
            </a:r>
            <a:r>
              <a:rPr lang="ru-RU" sz="2400" i="1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краткосрочный (26.11.18-30.11.18)</a:t>
            </a:r>
          </a:p>
          <a:p>
            <a:r>
              <a:rPr lang="ru-RU" sz="2000" i="1" dirty="0" smtClean="0"/>
              <a:t>Участники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 Красильникова Ю.М., Баталова Л.А.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средней группы № 7, возраст: 4-5 лет, родители.</a:t>
            </a:r>
          </a:p>
          <a:p>
            <a:r>
              <a:rPr lang="ru-RU" sz="2000" i="1" dirty="0" smtClean="0">
                <a:cs typeface="Times New Roman" pitchFamily="18" charset="0"/>
              </a:rPr>
              <a:t>Актуальность:</a:t>
            </a:r>
            <a:r>
              <a:rPr lang="ru-RU" sz="2400" i="1" dirty="0" smtClean="0"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человек мечтает обрести в жизни свое любимое дело, доставляющее радость ему самому и приносящее пользу  людям. Мир профессий в обществе – сложная, динамичная, постоянно развивающая система. Поэтому очень важно познакомить ребенка с профессиями, рассказать о тех характерных качествах, которые требует та или иная профессия.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Формирования представления детей о мире труда и профессий – это необходимый процесс, который  актуален в современном мире. И начинать знакомство с профессиями  нужно именно с семьи, то, что ближе детям.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1266" name="Picture 2" descr="G:\PC\Проект профессии2018\IMG_3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9" cy="3214686"/>
          </a:xfrm>
          <a:prstGeom prst="rect">
            <a:avLst/>
          </a:prstGeom>
          <a:noFill/>
        </p:spPr>
      </p:pic>
      <p:pic>
        <p:nvPicPr>
          <p:cNvPr id="11267" name="Picture 3" descr="G:\PC\Проект профессии2018\IMG_3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00042"/>
            <a:ext cx="3214692" cy="4286256"/>
          </a:xfrm>
          <a:prstGeom prst="rect">
            <a:avLst/>
          </a:prstGeom>
          <a:noFill/>
        </p:spPr>
      </p:pic>
      <p:pic>
        <p:nvPicPr>
          <p:cNvPr id="11268" name="Picture 4" descr="G:\PC\Проект профессии2018\IMG_34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4571999" cy="3429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57422" y="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Рассказы родителей о своих профессиях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170" name="Picture 2" descr="G:\PC\Проект профессии2018\Пряжа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4"/>
            <a:ext cx="3714758" cy="50006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85918" y="428604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со старорусской профессией - прядильщицы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G:\PC\Проект профессии2018\Пряжа\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9" y="1214422"/>
            <a:ext cx="3643338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194" name="Picture 2" descr="G:\PC\Проект профессии2018\Пряжа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2786082" cy="3714776"/>
          </a:xfrm>
          <a:prstGeom prst="rect">
            <a:avLst/>
          </a:prstGeom>
          <a:noFill/>
        </p:spPr>
      </p:pic>
      <p:pic>
        <p:nvPicPr>
          <p:cNvPr id="6" name="Picture 3" descr="G:\PC\Проект профессии2018\Пряжа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14290"/>
            <a:ext cx="2732504" cy="3643338"/>
          </a:xfrm>
          <a:prstGeom prst="rect">
            <a:avLst/>
          </a:prstGeom>
          <a:noFill/>
        </p:spPr>
      </p:pic>
      <p:pic>
        <p:nvPicPr>
          <p:cNvPr id="8198" name="Picture 6" descr="G:\PC\Проект профессии2018\IMG_3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589711"/>
            <a:ext cx="4357718" cy="326828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5" descr="G:\PC\Проект профессии2018\IMG_3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2928940" cy="3905253"/>
          </a:xfrm>
          <a:prstGeom prst="rect">
            <a:avLst/>
          </a:prstGeom>
          <a:noFill/>
        </p:spPr>
      </p:pic>
      <p:pic>
        <p:nvPicPr>
          <p:cNvPr id="16387" name="Picture 3" descr="G:\PC\Проект профессии2018\IMG_3607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0"/>
            <a:ext cx="4356378" cy="3669711"/>
          </a:xfrm>
          <a:prstGeom prst="rect">
            <a:avLst/>
          </a:prstGeom>
          <a:noFill/>
        </p:spPr>
      </p:pic>
      <p:pic>
        <p:nvPicPr>
          <p:cNvPr id="16388" name="Picture 4" descr="G:\PC\Проект профессии2018\IMG_3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357562"/>
            <a:ext cx="2857502" cy="32623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142852"/>
            <a:ext cx="88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МУК ЦБС библиотека – филиал № 7 -  Презентация:  «Все работы хороши, выбирай на вкус»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и документы\Юля\Детский сад 96\ФОТО Дети2018\Проект профессии2018\Библиотека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000504"/>
            <a:ext cx="3571900" cy="2722246"/>
          </a:xfrm>
          <a:prstGeom prst="rect">
            <a:avLst/>
          </a:prstGeom>
          <a:noFill/>
        </p:spPr>
      </p:pic>
      <p:pic>
        <p:nvPicPr>
          <p:cNvPr id="2051" name="Picture 3" descr="D:\Мои документы\Юля\Детский сад 96\ФОТО Дети2018\Проект профессии2018\Библиотека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71480"/>
            <a:ext cx="4269151" cy="3339180"/>
          </a:xfrm>
          <a:prstGeom prst="rect">
            <a:avLst/>
          </a:prstGeom>
          <a:noFill/>
        </p:spPr>
      </p:pic>
      <p:pic>
        <p:nvPicPr>
          <p:cNvPr id="2052" name="Picture 4" descr="D:\Мои документы\Юля\Детский сад 96\ФОТО Дети2018\Проект профессии2018\Библиотека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7"/>
            <a:ext cx="4017710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500034" y="2143116"/>
            <a:ext cx="8143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785794"/>
            <a:ext cx="80724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Цель: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детей о профессиях.</a:t>
            </a:r>
          </a:p>
          <a:p>
            <a:r>
              <a:rPr lang="ru-RU" i="1" dirty="0" smtClean="0"/>
              <a:t>Задачи: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Способствование формированию у детей представлений о различных профессиях и их особенностях.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Способствование развитию познавательных способностей детей, расширению кругозора.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Содействие развитию активного словаря детей.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Побуждение детей общаться с взрослыми и сверстниками.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Способствование развитию образного и пространственного мышления, побуждение детей к творчеству и самостоятельности.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любознательности и интереса к деятельности взрослых, особенно уделить внимание к профессиям родителей.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уважительного отношения к труду взрослых.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i="1" dirty="0" smtClean="0">
                <a:cs typeface="Times New Roman" pitchFamily="18" charset="0"/>
              </a:rPr>
              <a:t>Ожидаемые результаты: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Сформировать у детей представление о профессиях.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Перенос детьми знаний о профессиональной деятельности взрослых в самостоятельную игровую деятельность.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81439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Этапы проекта: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Первый этап (подготовительный)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разработка плана реализации проекта;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подбор методической литературы для реализации проекта, наглядно-дидактического материала: художественной литературы, иллюстраций;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изготовление альбома «Стихи о профессиях».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Второй этап (основной)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проведение мероприятий по реализации проекта;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выставка детских работ;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привлечение родителей в образовательный процесс ДО.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Третий этап (заключительный)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Взаимодействие с социальными партнерами: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знакомство с русским народным творчеством (профессией прядильщицы);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МУК ЦБС библиотека-филиал библиотеки №7: презентация «Все работы хороши, выбирай на вкус».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презентация проекта.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357166"/>
            <a:ext cx="280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План реализации проекта: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714356"/>
            <a:ext cx="835824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1.Подготовительный этап: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цели и задач проекта, подбор наглядного,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информационного и иллюстративного  материала по теме проекта, составление плана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мероприятий по организации детской деятельности. Подбор игр. Подбор методической и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художественной литературы.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Привлечение родителей к непосредственно образовательной деятельности.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Основной этап:</a:t>
            </a:r>
          </a:p>
          <a:p>
            <a:pPr marL="342900" indent="-342900"/>
            <a:r>
              <a:rPr lang="ru-RU" sz="1600" i="1" u="sng" dirty="0" smtClean="0">
                <a:latin typeface="Times New Roman" pitchFamily="18" charset="0"/>
                <a:cs typeface="Times New Roman" pitchFamily="18" charset="0"/>
              </a:rPr>
              <a:t>Работа с детьми: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Беседа: «Что такое профессии?»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Цель: Закрепить представление детей о труде людей разных профессии.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Беседа: «Какие разные профессии: повар, кондитер, швея, доктор, пожарный, </a:t>
            </a:r>
          </a:p>
          <a:p>
            <a:pPr marL="342900" indent="-34290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продавец, полицейский, ветеринар, парикмахер, тракторист , строитель и т.д.»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расширять представление детей о профессиях и их инструментах.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Беседа: «Кто это знает и умеет?»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Расширять представление детей о том, какими знаниями и умениями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должны обладать люди разных профессий.</a:t>
            </a:r>
          </a:p>
          <a:p>
            <a:pPr marL="342900" indent="-34290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Дидактические игры: </a:t>
            </a:r>
          </a:p>
          <a:p>
            <a:pPr marL="342900" indent="-34290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Назови профессию и действие», «Скажи наоборот», «Исправь ошибку»,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«Кому, что нужно для работы?» (инструменты), «Что забыл нарисовать художник?»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«Продолжи предложение».</a:t>
            </a:r>
          </a:p>
          <a:p>
            <a:pPr marL="342900" indent="-34290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Сюжетно – ролевые игры: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«Доктор», «Учитель», «Парикмахер», «Магазин»,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 кафе», «Пожарный», «Рабочий», «Полицейский».</a:t>
            </a:r>
          </a:p>
          <a:p>
            <a:pPr marL="342900" indent="-34290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Пальчиковая гимнастика: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«Профессии».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i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83582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Чтение художественной литературы: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С. Михалков «Дядя Степа», В. Маяковский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«Кем быть?», С. Маршак «Детям», стихи  «Иголка и нитка», «Штанишки для мишки», «Мой щенок заболел»,  загадки о профессиях. Разучивание стихов о профессиях.</a:t>
            </a:r>
          </a:p>
          <a:p>
            <a:pPr>
              <a:buFontTx/>
              <a:buChar char="-"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Аппликация: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«Фартуки для повара»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Систематизировать знания детей о различных профессиях и профессии повара.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Аппликация: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«Дом»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Закрепить названия геометрических фигур и части дома.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Работа со счетными палочками: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строим домик.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Конструирование их пластмассового и деревянного конструктора: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«Ферма для домашних животных», «Замок», «Парк».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Кукольный театр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«Волк и семеро козлят».</a:t>
            </a:r>
          </a:p>
          <a:p>
            <a:r>
              <a:rPr lang="ru-RU" sz="1600" i="1" u="sng" dirty="0" smtClean="0"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Рекомендации для  родителям по теме НОД: рассказать детям о том, какие трудовые действия выполняют они на своих рабочих местах, какие орудия труда используют.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Рассказы родителей о своих профессиях.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Заключительный этап.</a:t>
            </a:r>
          </a:p>
          <a:p>
            <a:r>
              <a:rPr lang="ru-RU" sz="1600" i="1" u="sng" dirty="0" smtClean="0">
                <a:latin typeface="Times New Roman" pitchFamily="18" charset="0"/>
                <a:cs typeface="Times New Roman" pitchFamily="18" charset="0"/>
              </a:rPr>
              <a:t>Взаимодействие с социальными партнерами: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МУК ЦБС библиотека-филиал библиотеки №7: презентация «Все работы хороши,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выбирай на вкус».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Знакомство с русским народным творчеством: (со старорусской профессией прядильщицы, с русским народным костюмом, прялкой, пряжей, ткацким станком).</a:t>
            </a:r>
          </a:p>
          <a:p>
            <a:pPr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7" name="Picture 3" descr="C:\Users\Александр\Desktop\IMG_3650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14752"/>
            <a:ext cx="4286248" cy="2981093"/>
          </a:xfrm>
          <a:prstGeom prst="rect">
            <a:avLst/>
          </a:prstGeom>
          <a:noFill/>
        </p:spPr>
      </p:pic>
      <p:pic>
        <p:nvPicPr>
          <p:cNvPr id="1026" name="Picture 2" descr="C:\Users\Александр\Desktop\Профес\IMG_3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00108"/>
            <a:ext cx="4857752" cy="36433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142852"/>
            <a:ext cx="847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Подбор методической литературы, наглядно – дидактического материала, дидактических игр.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7000900"/>
          </a:xfrm>
          <a:prstGeom prst="rect">
            <a:avLst/>
          </a:prstGeom>
          <a:noFill/>
        </p:spPr>
      </p:pic>
      <p:pic>
        <p:nvPicPr>
          <p:cNvPr id="1026" name="Picture 2" descr="G:\PC\Проект профессии2018\IMG_3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4286280" cy="3143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214290"/>
            <a:ext cx="257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Беседы по картинкам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PC\Проект профессии2018\IMG_3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14728"/>
            <a:ext cx="3976684" cy="3143272"/>
          </a:xfrm>
          <a:prstGeom prst="rect">
            <a:avLst/>
          </a:prstGeom>
          <a:noFill/>
        </p:spPr>
      </p:pic>
      <p:pic>
        <p:nvPicPr>
          <p:cNvPr id="1028" name="Picture 4" descr="G:\PC\Проект профессии2018\IMG_3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571480"/>
            <a:ext cx="2268157" cy="2928958"/>
          </a:xfrm>
          <a:prstGeom prst="rect">
            <a:avLst/>
          </a:prstGeom>
          <a:noFill/>
        </p:spPr>
      </p:pic>
      <p:pic>
        <p:nvPicPr>
          <p:cNvPr id="1029" name="Picture 5" descr="G:\PC\Проект профессии2018\IMG_3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00504"/>
            <a:ext cx="3809995" cy="28574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099" name="Picture 3" descr="G:\PC\Проект профессии2018\Аппликациядом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4786314" cy="35897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7686" y="33762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Аппликация «Дом»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876" y="3500438"/>
            <a:ext cx="416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Аппликация «Фартуки для повара»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Юля\Детский сад 96\ФОТО Дети2018\Проект профессии2018\Фарту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857628"/>
            <a:ext cx="4000496" cy="3000372"/>
          </a:xfrm>
          <a:prstGeom prst="rect">
            <a:avLst/>
          </a:prstGeom>
          <a:noFill/>
        </p:spPr>
      </p:pic>
      <p:pic>
        <p:nvPicPr>
          <p:cNvPr id="1027" name="Picture 3" descr="D:\Мои документы\Юля\Детский сад 96\ФОТО Дети2018\Проект профессии2018\Домики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785794"/>
            <a:ext cx="3755652" cy="26292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921</Words>
  <Application>Microsoft Office PowerPoint</Application>
  <PresentationFormat>Экран (4:3)</PresentationFormat>
  <Paragraphs>112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Александр</cp:lastModifiedBy>
  <cp:revision>106</cp:revision>
  <dcterms:created xsi:type="dcterms:W3CDTF">2018-11-05T12:15:49Z</dcterms:created>
  <dcterms:modified xsi:type="dcterms:W3CDTF">2018-12-01T16:46:12Z</dcterms:modified>
</cp:coreProperties>
</file>