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70" r:id="rId4"/>
    <p:sldId id="267" r:id="rId5"/>
    <p:sldId id="273" r:id="rId6"/>
    <p:sldId id="271" r:id="rId7"/>
    <p:sldId id="272" r:id="rId8"/>
    <p:sldId id="269" r:id="rId9"/>
    <p:sldId id="27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ED930-FFEA-43E4-B91B-6F37418FFB99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B016-623E-4072-B76C-EB3ADB69B2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43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72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74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5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33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50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340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03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755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AB016-623E-4072-B76C-EB3ADB69B2F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59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9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36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04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9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08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05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8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3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8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C9F75-22E3-4E1B-9D7E-BF6FA5D1EF0A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BECE-E994-447F-B59D-E2FCAEB21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8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remiereflooring.com/pages/26/home-icon-blue-37.png" TargetMode="External"/><Relationship Id="rId13" Type="http://schemas.openxmlformats.org/officeDocument/2006/relationships/hyperlink" Target="http://pedagogic.ru/books/item/f00/s00/z0000010/pic/000041.jpg" TargetMode="External"/><Relationship Id="rId18" Type="http://schemas.openxmlformats.org/officeDocument/2006/relationships/hyperlink" Target="http://pedagogic.ru/books/item/f00/s00/z0000010/pic/000058.jpg" TargetMode="External"/><Relationship Id="rId3" Type="http://schemas.openxmlformats.org/officeDocument/2006/relationships/hyperlink" Target="http://verniedruzaj.ucoz.ru/screenshot3/tm_igra.png" TargetMode="External"/><Relationship Id="rId21" Type="http://schemas.openxmlformats.org/officeDocument/2006/relationships/image" Target="../media/image52.png"/><Relationship Id="rId7" Type="http://schemas.openxmlformats.org/officeDocument/2006/relationships/hyperlink" Target="http://www.avtodorprof.ru/files/upload/images/28f7e42d89486a7f3d7d68cefd595f4ea0f54ea0.png" TargetMode="External"/><Relationship Id="rId12" Type="http://schemas.openxmlformats.org/officeDocument/2006/relationships/hyperlink" Target="http://www.krokha.ru/sites/default/files/3.jpg" TargetMode="External"/><Relationship Id="rId17" Type="http://schemas.openxmlformats.org/officeDocument/2006/relationships/hyperlink" Target="https://ds03.infourok.ru/uploads/ex/07ae/00033bfd-d7980a41/hello_html_m15d8ab1b.jpg" TargetMode="External"/><Relationship Id="rId2" Type="http://schemas.openxmlformats.org/officeDocument/2006/relationships/image" Target="../media/image51.png"/><Relationship Id="rId16" Type="http://schemas.openxmlformats.org/officeDocument/2006/relationships/hyperlink" Target="http://pedagogic.ru/books/item/f00/s00/z0000010/pic/000044.jpg" TargetMode="External"/><Relationship Id="rId20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atakam-ru.commondatastorage.googleapis.com/medialibrary/8c7/8c7041f69bb8d2e36790db9129ecb4cd/71999489562a9454f847d1e1cedbed3b.png" TargetMode="External"/><Relationship Id="rId11" Type="http://schemas.openxmlformats.org/officeDocument/2006/relationships/hyperlink" Target="https://img06.rl0.ru/6d5551d5e3324e84f094d066abdacb73/c1276x2500/wallpapers1920.ru/img/picture/May/22/449e4b00fe10fa6c7b93369aa60c3455/2.jpg" TargetMode="External"/><Relationship Id="rId5" Type="http://schemas.openxmlformats.org/officeDocument/2006/relationships/hyperlink" Target="https://img06.rl0.ru/bac6fa56fbbad6a254d51b40dedf824e/c2000x1882/img-fotki.yandex.ru/get/4413/200418627.9b/0_1260ce_8fe780b0_orig.png" TargetMode="External"/><Relationship Id="rId15" Type="http://schemas.openxmlformats.org/officeDocument/2006/relationships/hyperlink" Target="http://pedagogic.ru/books/item/f00/s00/z0000010/pic/000043.jpg" TargetMode="External"/><Relationship Id="rId10" Type="http://schemas.openxmlformats.org/officeDocument/2006/relationships/hyperlink" Target="http://www.setwalls.ru/pic/201305/1366x768/setwalls.ru-49434.jpg" TargetMode="External"/><Relationship Id="rId19" Type="http://schemas.openxmlformats.org/officeDocument/2006/relationships/hyperlink" Target="http://foneyes.ru/img/picture/Jun/14/148887d5a14d08e8fcaa187a287fd90b/2.jpg" TargetMode="External"/><Relationship Id="rId4" Type="http://schemas.openxmlformats.org/officeDocument/2006/relationships/hyperlink" Target="http://foneyes.ru/img/picture/Jun/14/148887d5a14d08e8fcaa187a287fd90b/8.jpg" TargetMode="External"/><Relationship Id="rId9" Type="http://schemas.openxmlformats.org/officeDocument/2006/relationships/hyperlink" Target="http://download.seaicons.com/icons/icons-land/vista-multimedia/256/Play-Mode-Repeat-All-Normal-icon.png" TargetMode="External"/><Relationship Id="rId14" Type="http://schemas.openxmlformats.org/officeDocument/2006/relationships/hyperlink" Target="http://icqprosto.ru/wp-content/uploads/media/%D0%97%D0%B0%D0%BD%D0%B8%D0%BC%D0%B0%D1%82%D0%B5%D0%BB%D1%8C%D0%BD%D1%8B%D0%B8%CC%86-%D0%BC%D0%B0%D1%82%D0%B5%D1%80%D0%B8%D0%B0%D0%BB-%D0%B2-%D1%80%D0%B0%D0%B1%D0%BE%D1%82%D0%B5-%D0%BF%D0%BE-%D0%BC%D0%B0%D1%82%D0%B5%D0%BC%D0%B0%D1%82%D0%B8%D1%87%D0%B5%D1%81%D0%BA%D0%BE%D0%BC%D1%83-%D1%80%D0%B0%D0%B7%D0%B2%D0%B8%D1%82%D0%B8%D1%8E/image4.jpe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10" Type="http://schemas.openxmlformats.org/officeDocument/2006/relationships/image" Target="../media/image13.jpeg"/><Relationship Id="rId4" Type="http://schemas.openxmlformats.org/officeDocument/2006/relationships/image" Target="../media/image9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10" Type="http://schemas.openxmlformats.org/officeDocument/2006/relationships/image" Target="../media/image19.jpeg"/><Relationship Id="rId4" Type="http://schemas.openxmlformats.org/officeDocument/2006/relationships/image" Target="../media/image15.jpeg"/><Relationship Id="rId9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20.jpe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6.png"/><Relationship Id="rId5" Type="http://schemas.openxmlformats.org/officeDocument/2006/relationships/slide" Target="slide6.xml"/><Relationship Id="rId10" Type="http://schemas.openxmlformats.org/officeDocument/2006/relationships/image" Target="../media/image25.png"/><Relationship Id="rId4" Type="http://schemas.openxmlformats.org/officeDocument/2006/relationships/image" Target="../media/image21.jpe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8.jpe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4.png"/><Relationship Id="rId5" Type="http://schemas.openxmlformats.org/officeDocument/2006/relationships/slide" Target="slide7.xml"/><Relationship Id="rId10" Type="http://schemas.openxmlformats.org/officeDocument/2006/relationships/image" Target="../media/image33.png"/><Relationship Id="rId4" Type="http://schemas.openxmlformats.org/officeDocument/2006/relationships/image" Target="../media/image29.jpeg"/><Relationship Id="rId9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6.jpe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42.png"/><Relationship Id="rId5" Type="http://schemas.openxmlformats.org/officeDocument/2006/relationships/slide" Target="slide8.xml"/><Relationship Id="rId10" Type="http://schemas.openxmlformats.org/officeDocument/2006/relationships/image" Target="../media/image41.png"/><Relationship Id="rId4" Type="http://schemas.openxmlformats.org/officeDocument/2006/relationships/image" Target="../media/image37.jpe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4.jpeg"/><Relationship Id="rId7" Type="http://schemas.openxmlformats.org/officeDocument/2006/relationships/image" Target="../media/image4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9.xml"/><Relationship Id="rId10" Type="http://schemas.openxmlformats.org/officeDocument/2006/relationships/image" Target="../media/image49.jpeg"/><Relationship Id="rId4" Type="http://schemas.openxmlformats.org/officeDocument/2006/relationships/image" Target="../media/image45.jpeg"/><Relationship Id="rId9" Type="http://schemas.openxmlformats.org/officeDocument/2006/relationships/image" Target="../media/image4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709" y="3471864"/>
            <a:ext cx="2533506" cy="309467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372743">
            <a:off x="1134220" y="3249348"/>
            <a:ext cx="3348657" cy="3151086"/>
          </a:xfrm>
          <a:prstGeom prst="rect">
            <a:avLst/>
          </a:prstGeom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790"/>
            </a:avLst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6981" y="1007805"/>
            <a:ext cx="4524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itchFamily="66" charset="0"/>
              </a:rPr>
              <a:t>Тренажёр-раскраска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89186" y="1540946"/>
            <a:ext cx="8639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anose="03010101010201010101" pitchFamily="66" charset="0"/>
                <a:cs typeface="Arial" charset="0"/>
              </a:rPr>
              <a:t>Логические задачи </a:t>
            </a:r>
          </a:p>
          <a:p>
            <a:pPr marL="742950" indent="-7429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900" cmpd="sng">
                  <a:solidFill>
                    <a:srgbClr val="0000CC">
                      <a:alpha val="55000"/>
                    </a:srgbClr>
                  </a:solidFill>
                  <a:prstDash val="solid"/>
                </a:ln>
                <a:solidFill>
                  <a:srgbClr val="0000CC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Monotype Corsiva" panose="03010101010201010101" pitchFamily="66" charset="0"/>
                <a:cs typeface="Arial" charset="0"/>
              </a:rPr>
              <a:t>для дошкольников</a:t>
            </a:r>
            <a:endParaRPr lang="ru-RU" sz="5400" b="1" dirty="0">
              <a:ln w="900" cmpd="sng">
                <a:solidFill>
                  <a:srgbClr val="0000CC">
                    <a:alpha val="55000"/>
                  </a:srgbClr>
                </a:solidFill>
                <a:prstDash val="solid"/>
              </a:ln>
              <a:solidFill>
                <a:srgbClr val="0000CC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Monotype Corsiva" panose="03010101010201010101" pitchFamily="66" charset="0"/>
              <a:cs typeface="Arial" charset="0"/>
            </a:endParaRPr>
          </a:p>
        </p:txBody>
      </p:sp>
      <p:pic>
        <p:nvPicPr>
          <p:cNvPr id="15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avtodorprof.ru/files/upload/images/28f7e42d89486a7f3d7d68cefd595f4ea0f54ea0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6769" y="614301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81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ресурсы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http://premiereflooring.com/pages/26/home-icon-blue-37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7614" y="6228747"/>
            <a:ext cx="396000" cy="396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0723" y="1294672"/>
            <a:ext cx="8642554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Логотип ТМ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Незнайка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цифры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знак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знак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1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знак 2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знак 3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фон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Знайка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раскраска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270510" algn="l"/>
              </a:tabLst>
            </a:pP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задача 1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задача 2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задача 3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задача 4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задача 5</a:t>
            </a:r>
            <a:r>
              <a:rPr 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задача 6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solidFill>
                  <a:srgbClr val="0000FF"/>
                </a:solidFill>
                <a:ea typeface="Calibri" panose="020F0502020204030204" pitchFamily="34" charset="0"/>
                <a:hlinkClick r:id="rId19"/>
              </a:rPr>
              <a:t>Незнайка</a:t>
            </a:r>
            <a:endParaRPr lang="ru-RU" sz="2400" dirty="0"/>
          </a:p>
        </p:txBody>
      </p:sp>
      <p:pic>
        <p:nvPicPr>
          <p:cNvPr id="7" name="Picture 2" descr="http://download.seaicons.com/icons/icons-land/vista-multimedia/256/Play-Mode-Repeat-All-Normal-icon.pn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7614" y="5766961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2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datakam-ru.commondatastorage.googleapis.com/medialibrary/8c7/8c7041f69bb8d2e36790db9129ecb4cd/71999489562a9454f847d1e1cedbed3b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2728451" y="250723"/>
            <a:ext cx="4247536" cy="1902543"/>
          </a:xfrm>
          <a:prstGeom prst="wedgeRoundRectCallout">
            <a:avLst>
              <a:gd name="adj1" fmla="val 36632"/>
              <a:gd name="adj2" fmla="val 9625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Ребята, с Незнайкой случилось что-то странное!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Помогите ему стать прежним.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8" name="Picture 4" descr="https://img06.rl0.ru/6d5551d5e3324e84f094d066abdacb73/c1276x2500/wallpapers1920.ru/img/picture/May/22/449e4b00fe10fa6c7b93369aa60c3455/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8741" y="2040239"/>
            <a:ext cx="2227475" cy="436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45" t="1033" r="5257" b="2228"/>
          <a:stretch/>
        </p:blipFill>
        <p:spPr>
          <a:xfrm>
            <a:off x="-31858" y="1061885"/>
            <a:ext cx="3364994" cy="4439264"/>
          </a:xfrm>
          <a:prstGeom prst="rect">
            <a:avLst/>
          </a:prstGeo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728451" y="575187"/>
            <a:ext cx="4247536" cy="1651819"/>
          </a:xfrm>
          <a:prstGeom prst="wedgeRoundRectCallout">
            <a:avLst>
              <a:gd name="adj1" fmla="val -48154"/>
              <a:gd name="adj2" fmla="val 86929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</a:t>
            </a:r>
            <a:r>
              <a:rPr lang="ru-RU" sz="2400" b="1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</a:p>
          <a:p>
            <a:pPr algn="ctr"/>
            <a:r>
              <a:rPr lang="ru-RU" sz="2400" b="1" smtClean="0">
                <a:solidFill>
                  <a:schemeClr val="accent5">
                    <a:lumMod val="50000"/>
                  </a:schemeClr>
                </a:solidFill>
              </a:rPr>
              <a:t>решив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логические задачи, вы поможете мне!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7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27063"/>
            <a:ext cx="4094965" cy="3471270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недостающую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фигуру футболиста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3" name="1"/>
          <p:cNvGrpSpPr/>
          <p:nvPr/>
        </p:nvGrpSpPr>
        <p:grpSpPr>
          <a:xfrm>
            <a:off x="4798071" y="5207940"/>
            <a:ext cx="864241" cy="864000"/>
            <a:chOff x="4798071" y="5178444"/>
            <a:chExt cx="86424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17844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071" y="5227182"/>
              <a:ext cx="864000" cy="766524"/>
            </a:xfrm>
            <a:prstGeom prst="rect">
              <a:avLst/>
            </a:prstGeom>
          </p:spPr>
        </p:pic>
      </p:grpSp>
      <p:grpSp>
        <p:nvGrpSpPr>
          <p:cNvPr id="15" name="4"/>
          <p:cNvGrpSpPr/>
          <p:nvPr/>
        </p:nvGrpSpPr>
        <p:grpSpPr>
          <a:xfrm>
            <a:off x="8035692" y="5203287"/>
            <a:ext cx="864000" cy="864000"/>
            <a:chOff x="8035692" y="5159043"/>
            <a:chExt cx="872333" cy="86400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35692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5" y="5233680"/>
              <a:ext cx="864000" cy="714725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6960798" y="5215377"/>
            <a:ext cx="864000" cy="864000"/>
            <a:chOff x="6960798" y="5159043"/>
            <a:chExt cx="86796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64765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0798" y="5200627"/>
              <a:ext cx="864000" cy="780830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5872965" y="5215528"/>
            <a:ext cx="864000" cy="864000"/>
            <a:chOff x="5881538" y="5159043"/>
            <a:chExt cx="869597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81538" y="51590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7135" y="5200629"/>
              <a:ext cx="864000" cy="780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302" y="1518198"/>
            <a:ext cx="3984203" cy="287233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1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фигуру 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" name="1"/>
          <p:cNvGrpSpPr/>
          <p:nvPr/>
        </p:nvGrpSpPr>
        <p:grpSpPr>
          <a:xfrm>
            <a:off x="4798311" y="4567853"/>
            <a:ext cx="871794" cy="864000"/>
            <a:chOff x="4798311" y="4435121"/>
            <a:chExt cx="871794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4798311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06105" y="4537354"/>
              <a:ext cx="864000" cy="723060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86746" y="4567853"/>
            <a:ext cx="864000" cy="864000"/>
            <a:chOff x="5886746" y="4435121"/>
            <a:chExt cx="864000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886746" y="44351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6746" y="4494030"/>
              <a:ext cx="864000" cy="746181"/>
            </a:xfrm>
            <a:prstGeom prst="rect">
              <a:avLst/>
            </a:prstGeom>
          </p:spPr>
        </p:pic>
      </p:grpSp>
      <p:grpSp>
        <p:nvGrpSpPr>
          <p:cNvPr id="18" name="прав"/>
          <p:cNvGrpSpPr/>
          <p:nvPr/>
        </p:nvGrpSpPr>
        <p:grpSpPr>
          <a:xfrm>
            <a:off x="8029277" y="4570128"/>
            <a:ext cx="875797" cy="864000"/>
            <a:chOff x="8029277" y="4466884"/>
            <a:chExt cx="875797" cy="864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8029277" y="446688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1074" y="4593016"/>
              <a:ext cx="864000" cy="737868"/>
            </a:xfrm>
            <a:prstGeom prst="rect">
              <a:avLst/>
            </a:prstGeom>
          </p:spPr>
        </p:pic>
      </p:grpSp>
      <p:pic>
        <p:nvPicPr>
          <p:cNvPr id="19" name="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167" y="4573107"/>
            <a:ext cx="86400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04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7912"/>
          <a:stretch/>
        </p:blipFill>
        <p:spPr>
          <a:xfrm>
            <a:off x="4798312" y="1452576"/>
            <a:ext cx="4055806" cy="2941088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фигуру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1"/>
          <p:cNvGrpSpPr/>
          <p:nvPr/>
        </p:nvGrpSpPr>
        <p:grpSpPr>
          <a:xfrm>
            <a:off x="5291360" y="4581533"/>
            <a:ext cx="864000" cy="864000"/>
            <a:chOff x="4790106" y="4606494"/>
            <a:chExt cx="864000" cy="864000"/>
          </a:xfrm>
        </p:grpSpPr>
        <p:sp>
          <p:nvSpPr>
            <p:cNvPr id="8" name="11"/>
            <p:cNvSpPr/>
            <p:nvPr/>
          </p:nvSpPr>
          <p:spPr>
            <a:xfrm>
              <a:off x="4790106" y="4606494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" name="1"/>
            <p:cNvPicPr>
              <a:picLocks noChangeAspect="1"/>
            </p:cNvPicPr>
            <p:nvPr/>
          </p:nvPicPr>
          <p:blipFill rotWithShape="1">
            <a:blip r:embed="rId7" cstate="print"/>
            <a:srcRect l="6105" t="6209" r="6442" b="3671"/>
            <a:stretch/>
          </p:blipFill>
          <p:spPr>
            <a:xfrm>
              <a:off x="4835982" y="4631393"/>
              <a:ext cx="772248" cy="783740"/>
            </a:xfrm>
            <a:prstGeom prst="rect">
              <a:avLst/>
            </a:prstGeom>
          </p:spPr>
        </p:pic>
      </p:grpSp>
      <p:grpSp>
        <p:nvGrpSpPr>
          <p:cNvPr id="10" name="2"/>
          <p:cNvGrpSpPr/>
          <p:nvPr/>
        </p:nvGrpSpPr>
        <p:grpSpPr>
          <a:xfrm>
            <a:off x="6321047" y="4575993"/>
            <a:ext cx="864000" cy="864000"/>
            <a:chOff x="5884606" y="4577332"/>
            <a:chExt cx="864000" cy="864000"/>
          </a:xfrm>
        </p:grpSpPr>
        <p:sp>
          <p:nvSpPr>
            <p:cNvPr id="29" name="22"/>
            <p:cNvSpPr/>
            <p:nvPr/>
          </p:nvSpPr>
          <p:spPr>
            <a:xfrm>
              <a:off x="5884606" y="45773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4" name="2"/>
            <p:cNvPicPr>
              <a:picLocks noChangeAspect="1"/>
            </p:cNvPicPr>
            <p:nvPr/>
          </p:nvPicPr>
          <p:blipFill rotWithShape="1">
            <a:blip r:embed="rId8" cstate="print"/>
            <a:srcRect l="7469" t="5332" r="8363" b="7348"/>
            <a:stretch/>
          </p:blipFill>
          <p:spPr>
            <a:xfrm>
              <a:off x="5899353" y="4678326"/>
              <a:ext cx="811162" cy="723014"/>
            </a:xfrm>
            <a:prstGeom prst="rect">
              <a:avLst/>
            </a:prstGeom>
          </p:spPr>
        </p:pic>
      </p:grpSp>
      <p:grpSp>
        <p:nvGrpSpPr>
          <p:cNvPr id="11" name="3"/>
          <p:cNvGrpSpPr/>
          <p:nvPr/>
        </p:nvGrpSpPr>
        <p:grpSpPr>
          <a:xfrm>
            <a:off x="5297374" y="5591946"/>
            <a:ext cx="864000" cy="864000"/>
            <a:chOff x="4789738" y="5656179"/>
            <a:chExt cx="872574" cy="86400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4798312" y="565617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89738" y="5709897"/>
              <a:ext cx="857240" cy="804486"/>
            </a:xfrm>
            <a:prstGeom prst="rect">
              <a:avLst/>
            </a:prstGeom>
          </p:spPr>
        </p:pic>
      </p:grpSp>
      <p:grpSp>
        <p:nvGrpSpPr>
          <p:cNvPr id="12" name="4"/>
          <p:cNvGrpSpPr/>
          <p:nvPr/>
        </p:nvGrpSpPr>
        <p:grpSpPr>
          <a:xfrm>
            <a:off x="6335794" y="5580866"/>
            <a:ext cx="864000" cy="864000"/>
            <a:chOff x="5872934" y="5635350"/>
            <a:chExt cx="864000" cy="86400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5872934" y="563535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6" name="Рисунок 25"/>
            <p:cNvPicPr>
              <a:picLocks noChangeAspect="1"/>
            </p:cNvPicPr>
            <p:nvPr/>
          </p:nvPicPr>
          <p:blipFill rotWithShape="1">
            <a:blip r:embed="rId10" cstate="print"/>
            <a:srcRect l="10045" t="12027" r="10569" b="8425"/>
            <a:stretch/>
          </p:blipFill>
          <p:spPr>
            <a:xfrm>
              <a:off x="5913922" y="5677784"/>
              <a:ext cx="781665" cy="804159"/>
            </a:xfrm>
            <a:prstGeom prst="rect">
              <a:avLst/>
            </a:prstGeom>
          </p:spPr>
        </p:pic>
      </p:grpSp>
      <p:grpSp>
        <p:nvGrpSpPr>
          <p:cNvPr id="13" name="правильно"/>
          <p:cNvGrpSpPr/>
          <p:nvPr/>
        </p:nvGrpSpPr>
        <p:grpSpPr>
          <a:xfrm>
            <a:off x="7336363" y="5580866"/>
            <a:ext cx="864000" cy="864000"/>
            <a:chOff x="6921894" y="5650383"/>
            <a:chExt cx="864000" cy="864000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6921894" y="565038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5" name="Рисунок 24"/>
            <p:cNvPicPr>
              <a:picLocks noChangeAspect="1"/>
            </p:cNvPicPr>
            <p:nvPr/>
          </p:nvPicPr>
          <p:blipFill rotWithShape="1">
            <a:blip r:embed="rId11" cstate="print"/>
            <a:srcRect l="13249" t="8981" r="7365" b="13936"/>
            <a:stretch/>
          </p:blipFill>
          <p:spPr>
            <a:xfrm>
              <a:off x="6960260" y="5763543"/>
              <a:ext cx="754912" cy="691116"/>
            </a:xfrm>
            <a:prstGeom prst="rect">
              <a:avLst/>
            </a:prstGeom>
          </p:spPr>
        </p:pic>
      </p:grpSp>
      <p:grpSp>
        <p:nvGrpSpPr>
          <p:cNvPr id="14" name="5"/>
          <p:cNvGrpSpPr/>
          <p:nvPr/>
        </p:nvGrpSpPr>
        <p:grpSpPr>
          <a:xfrm>
            <a:off x="7327083" y="4575993"/>
            <a:ext cx="864000" cy="864000"/>
            <a:chOff x="6899019" y="4579521"/>
            <a:chExt cx="876242" cy="864000"/>
          </a:xfrm>
        </p:grpSpPr>
        <p:sp>
          <p:nvSpPr>
            <p:cNvPr id="30" name="33"/>
            <p:cNvSpPr/>
            <p:nvPr/>
          </p:nvSpPr>
          <p:spPr>
            <a:xfrm>
              <a:off x="6899019" y="457952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/>
            <p:cNvPicPr>
              <a:picLocks noChangeAspect="1"/>
            </p:cNvPicPr>
            <p:nvPr/>
          </p:nvPicPr>
          <p:blipFill rotWithShape="1">
            <a:blip r:embed="rId12" cstate="print"/>
            <a:srcRect l="7718" r="3078"/>
            <a:stretch/>
          </p:blipFill>
          <p:spPr>
            <a:xfrm>
              <a:off x="6924657" y="4631393"/>
              <a:ext cx="850604" cy="7837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731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46" r="3931"/>
          <a:stretch/>
        </p:blipFill>
        <p:spPr>
          <a:xfrm>
            <a:off x="4807974" y="1518198"/>
            <a:ext cx="4100051" cy="2916922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недостающий самолет</a:t>
            </a:r>
          </a:p>
        </p:txBody>
      </p:sp>
      <p:grpSp>
        <p:nvGrpSpPr>
          <p:cNvPr id="22" name="4"/>
          <p:cNvGrpSpPr/>
          <p:nvPr/>
        </p:nvGrpSpPr>
        <p:grpSpPr>
          <a:xfrm>
            <a:off x="5293924" y="5578095"/>
            <a:ext cx="847959" cy="864000"/>
            <a:chOff x="4701297" y="5557132"/>
            <a:chExt cx="880737" cy="8640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4701297" y="555713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7" cstate="print"/>
            <a:srcRect t="6153" r="20054" b="13136"/>
            <a:stretch/>
          </p:blipFill>
          <p:spPr>
            <a:xfrm>
              <a:off x="4706426" y="5630779"/>
              <a:ext cx="875608" cy="737936"/>
            </a:xfrm>
            <a:prstGeom prst="rect">
              <a:avLst/>
            </a:prstGeom>
          </p:spPr>
        </p:pic>
      </p:grpSp>
      <p:grpSp>
        <p:nvGrpSpPr>
          <p:cNvPr id="24" name="5"/>
          <p:cNvGrpSpPr/>
          <p:nvPr/>
        </p:nvGrpSpPr>
        <p:grpSpPr>
          <a:xfrm>
            <a:off x="6318555" y="5590620"/>
            <a:ext cx="864000" cy="864000"/>
            <a:chOff x="6024634" y="5447431"/>
            <a:chExt cx="864000" cy="89250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024634" y="5447431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659" r="15753"/>
            <a:stretch/>
          </p:blipFill>
          <p:spPr>
            <a:xfrm>
              <a:off x="6047874" y="5501840"/>
              <a:ext cx="818147" cy="838095"/>
            </a:xfrm>
            <a:prstGeom prst="rect">
              <a:avLst/>
            </a:prstGeom>
          </p:spPr>
        </p:pic>
      </p:grpSp>
      <p:grpSp>
        <p:nvGrpSpPr>
          <p:cNvPr id="25" name="3"/>
          <p:cNvGrpSpPr/>
          <p:nvPr/>
        </p:nvGrpSpPr>
        <p:grpSpPr>
          <a:xfrm>
            <a:off x="7327142" y="4577623"/>
            <a:ext cx="864000" cy="864000"/>
            <a:chOff x="7159528" y="4563970"/>
            <a:chExt cx="864000" cy="87873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7159528" y="457870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14639"/>
            <a:stretch/>
          </p:blipFill>
          <p:spPr>
            <a:xfrm>
              <a:off x="7159528" y="4563970"/>
              <a:ext cx="845483" cy="847619"/>
            </a:xfrm>
            <a:prstGeom prst="rect">
              <a:avLst/>
            </a:prstGeom>
          </p:spPr>
        </p:pic>
      </p:grpSp>
      <p:grpSp>
        <p:nvGrpSpPr>
          <p:cNvPr id="26" name="правильно"/>
          <p:cNvGrpSpPr/>
          <p:nvPr/>
        </p:nvGrpSpPr>
        <p:grpSpPr>
          <a:xfrm>
            <a:off x="6312254" y="4572411"/>
            <a:ext cx="864000" cy="864000"/>
            <a:chOff x="7981165" y="5488887"/>
            <a:chExt cx="864000" cy="864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7981165" y="548888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 rotWithShape="1">
            <a:blip r:embed="rId10" cstate="print"/>
            <a:srcRect l="1" t="9383" r="16384" b="3618"/>
            <a:stretch/>
          </p:blipFill>
          <p:spPr>
            <a:xfrm>
              <a:off x="7987131" y="5502442"/>
              <a:ext cx="852069" cy="753979"/>
            </a:xfrm>
            <a:prstGeom prst="rect">
              <a:avLst/>
            </a:prstGeom>
          </p:spPr>
        </p:pic>
      </p:grpSp>
      <p:grpSp>
        <p:nvGrpSpPr>
          <p:cNvPr id="21" name="1"/>
          <p:cNvGrpSpPr/>
          <p:nvPr/>
        </p:nvGrpSpPr>
        <p:grpSpPr>
          <a:xfrm>
            <a:off x="5277884" y="4576104"/>
            <a:ext cx="864000" cy="864000"/>
            <a:chOff x="4765465" y="4547589"/>
            <a:chExt cx="864000" cy="87352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4765465" y="4547589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11" cstate="print"/>
            <a:srcRect l="6711" r="21518"/>
            <a:stretch/>
          </p:blipFill>
          <p:spPr>
            <a:xfrm>
              <a:off x="4796589" y="4563970"/>
              <a:ext cx="786064" cy="857143"/>
            </a:xfrm>
            <a:prstGeom prst="rect">
              <a:avLst/>
            </a:prstGeom>
          </p:spPr>
        </p:pic>
      </p:grpSp>
      <p:grpSp>
        <p:nvGrpSpPr>
          <p:cNvPr id="23" name="2"/>
          <p:cNvGrpSpPr/>
          <p:nvPr/>
        </p:nvGrpSpPr>
        <p:grpSpPr>
          <a:xfrm>
            <a:off x="7340671" y="5588710"/>
            <a:ext cx="864000" cy="864000"/>
            <a:chOff x="5983706" y="4525010"/>
            <a:chExt cx="864000" cy="86400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983706" y="4525010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 rotWithShape="1">
            <a:blip r:embed="rId12" cstate="print"/>
            <a:srcRect l="10979" t="-350" r="19179" b="11501"/>
            <a:stretch/>
          </p:blipFill>
          <p:spPr>
            <a:xfrm>
              <a:off x="6015790" y="4572000"/>
              <a:ext cx="818147" cy="7700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17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6"/>
            <a:ext cx="3802349" cy="4828863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932"/>
          <a:stretch/>
        </p:blipFill>
        <p:spPr>
          <a:xfrm>
            <a:off x="4807974" y="1449840"/>
            <a:ext cx="4055807" cy="2939176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024000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недостающую кошку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7" name="3"/>
          <p:cNvGrpSpPr/>
          <p:nvPr/>
        </p:nvGrpSpPr>
        <p:grpSpPr>
          <a:xfrm>
            <a:off x="7468451" y="4594028"/>
            <a:ext cx="864000" cy="864000"/>
            <a:chOff x="8086896" y="4665863"/>
            <a:chExt cx="864000" cy="86400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8086896" y="466586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02279" y="4729863"/>
              <a:ext cx="800000" cy="800000"/>
            </a:xfrm>
            <a:prstGeom prst="rect">
              <a:avLst/>
            </a:prstGeom>
          </p:spPr>
        </p:pic>
      </p:grpSp>
      <p:grpSp>
        <p:nvGrpSpPr>
          <p:cNvPr id="33" name="пра"/>
          <p:cNvGrpSpPr/>
          <p:nvPr/>
        </p:nvGrpSpPr>
        <p:grpSpPr>
          <a:xfrm>
            <a:off x="6294528" y="4594028"/>
            <a:ext cx="864000" cy="864000"/>
            <a:chOff x="6007242" y="4603007"/>
            <a:chExt cx="876761" cy="87009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007242" y="4603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6384" y="4635004"/>
              <a:ext cx="847619" cy="838095"/>
            </a:xfrm>
            <a:prstGeom prst="rect">
              <a:avLst/>
            </a:prstGeom>
          </p:spPr>
        </p:pic>
      </p:grpSp>
      <p:grpSp>
        <p:nvGrpSpPr>
          <p:cNvPr id="34" name="4"/>
          <p:cNvGrpSpPr/>
          <p:nvPr/>
        </p:nvGrpSpPr>
        <p:grpSpPr>
          <a:xfrm>
            <a:off x="5151533" y="5603948"/>
            <a:ext cx="864000" cy="864000"/>
            <a:chOff x="4773318" y="5681662"/>
            <a:chExt cx="864000" cy="8640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4773318" y="5681662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15348" y="5688519"/>
              <a:ext cx="809524" cy="857143"/>
            </a:xfrm>
            <a:prstGeom prst="rect">
              <a:avLst/>
            </a:prstGeom>
          </p:spPr>
        </p:pic>
      </p:grpSp>
      <p:grpSp>
        <p:nvGrpSpPr>
          <p:cNvPr id="35" name="5"/>
          <p:cNvGrpSpPr/>
          <p:nvPr/>
        </p:nvGrpSpPr>
        <p:grpSpPr>
          <a:xfrm>
            <a:off x="6299145" y="5608744"/>
            <a:ext cx="875812" cy="864000"/>
            <a:chOff x="6019643" y="5622493"/>
            <a:chExt cx="890498" cy="883996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6019643" y="562249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31653" y="5678489"/>
              <a:ext cx="878488" cy="828000"/>
            </a:xfrm>
            <a:prstGeom prst="rect">
              <a:avLst/>
            </a:prstGeom>
          </p:spPr>
        </p:pic>
      </p:grpSp>
      <p:grpSp>
        <p:nvGrpSpPr>
          <p:cNvPr id="36" name="6"/>
          <p:cNvGrpSpPr/>
          <p:nvPr/>
        </p:nvGrpSpPr>
        <p:grpSpPr>
          <a:xfrm>
            <a:off x="7467792" y="5609983"/>
            <a:ext cx="864000" cy="864000"/>
            <a:chOff x="7222896" y="5656435"/>
            <a:chExt cx="864000" cy="86717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7222896" y="5656435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78800" y="5656942"/>
              <a:ext cx="790476" cy="866667"/>
            </a:xfrm>
            <a:prstGeom prst="rect">
              <a:avLst/>
            </a:prstGeom>
          </p:spPr>
        </p:pic>
      </p:grpSp>
      <p:grpSp>
        <p:nvGrpSpPr>
          <p:cNvPr id="32" name="1"/>
          <p:cNvGrpSpPr/>
          <p:nvPr/>
        </p:nvGrpSpPr>
        <p:grpSpPr>
          <a:xfrm>
            <a:off x="5151343" y="4594028"/>
            <a:ext cx="864000" cy="865513"/>
            <a:chOff x="4799116" y="4654843"/>
            <a:chExt cx="864000" cy="865513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4799116" y="4654843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1" name="Рисунок 30"/>
            <p:cNvPicPr>
              <a:picLocks noChangeAspect="1"/>
            </p:cNvPicPr>
            <p:nvPr/>
          </p:nvPicPr>
          <p:blipFill rotWithShape="1">
            <a:blip r:embed="rId12" cstate="print"/>
            <a:srcRect r="7763"/>
            <a:stretch/>
          </p:blipFill>
          <p:spPr>
            <a:xfrm>
              <a:off x="4815348" y="4720356"/>
              <a:ext cx="799389" cy="80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5732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482" y="1532947"/>
            <a:ext cx="3802349" cy="4828861"/>
          </a:xfrm>
          <a:prstGeom prst="rect">
            <a:avLst/>
          </a:prstGeom>
        </p:spPr>
      </p:pic>
      <p:sp>
        <p:nvSpPr>
          <p:cNvPr id="4" name="Рамка 3"/>
          <p:cNvSpPr/>
          <p:nvPr/>
        </p:nvSpPr>
        <p:spPr>
          <a:xfrm>
            <a:off x="249114" y="1411121"/>
            <a:ext cx="3803476" cy="5013522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312" y="1518197"/>
            <a:ext cx="4094965" cy="3553171"/>
          </a:xfrm>
          <a:prstGeom prst="rect">
            <a:avLst/>
          </a:prstGeom>
          <a:ln w="12700">
            <a:noFill/>
          </a:ln>
        </p:spPr>
      </p:pic>
      <p:pic>
        <p:nvPicPr>
          <p:cNvPr id="6" name="Picture 2" descr="http://datakam-ru.commondatastorage.googleapis.com/medialibrary/8c7/8c7041f69bb8d2e36790db9129ecb4cd/71999489562a9454f847d1e1cedbed3b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655" y="6226648"/>
            <a:ext cx="396622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/>
          <p:cNvSpPr/>
          <p:nvPr/>
        </p:nvSpPr>
        <p:spPr>
          <a:xfrm>
            <a:off x="4799116" y="1411120"/>
            <a:ext cx="4100576" cy="3660247"/>
          </a:xfrm>
          <a:prstGeom prst="frame">
            <a:avLst>
              <a:gd name="adj1" fmla="val 2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723" y="103239"/>
            <a:ext cx="8642554" cy="1061884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недостающий домик</a:t>
            </a:r>
          </a:p>
        </p:txBody>
      </p:sp>
      <p:grpSp>
        <p:nvGrpSpPr>
          <p:cNvPr id="15" name="1"/>
          <p:cNvGrpSpPr/>
          <p:nvPr/>
        </p:nvGrpSpPr>
        <p:grpSpPr>
          <a:xfrm>
            <a:off x="4827806" y="5217007"/>
            <a:ext cx="864001" cy="864000"/>
            <a:chOff x="4798311" y="5217007"/>
            <a:chExt cx="864001" cy="8640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4798312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98311" y="5249233"/>
              <a:ext cx="864000" cy="829044"/>
            </a:xfrm>
            <a:prstGeom prst="rect">
              <a:avLst/>
            </a:prstGeom>
          </p:spPr>
        </p:pic>
      </p:grpSp>
      <p:grpSp>
        <p:nvGrpSpPr>
          <p:cNvPr id="16" name="2"/>
          <p:cNvGrpSpPr/>
          <p:nvPr/>
        </p:nvGrpSpPr>
        <p:grpSpPr>
          <a:xfrm>
            <a:off x="5890846" y="5218148"/>
            <a:ext cx="864000" cy="864000"/>
            <a:chOff x="5890846" y="5232896"/>
            <a:chExt cx="864000" cy="864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90846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90846" y="5335330"/>
              <a:ext cx="864000" cy="761566"/>
            </a:xfrm>
            <a:prstGeom prst="rect">
              <a:avLst/>
            </a:prstGeom>
          </p:spPr>
        </p:pic>
      </p:grpSp>
      <p:grpSp>
        <p:nvGrpSpPr>
          <p:cNvPr id="17" name="3"/>
          <p:cNvGrpSpPr/>
          <p:nvPr/>
        </p:nvGrpSpPr>
        <p:grpSpPr>
          <a:xfrm>
            <a:off x="8029277" y="5217007"/>
            <a:ext cx="864000" cy="864000"/>
            <a:chOff x="8029277" y="5217007"/>
            <a:chExt cx="878747" cy="879889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8029277" y="5217007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044024" y="5257580"/>
              <a:ext cx="864000" cy="839316"/>
            </a:xfrm>
            <a:prstGeom prst="rect">
              <a:avLst/>
            </a:prstGeom>
          </p:spPr>
        </p:pic>
      </p:grpSp>
      <p:grpSp>
        <p:nvGrpSpPr>
          <p:cNvPr id="19" name="прав"/>
          <p:cNvGrpSpPr/>
          <p:nvPr/>
        </p:nvGrpSpPr>
        <p:grpSpPr>
          <a:xfrm>
            <a:off x="6953885" y="5218148"/>
            <a:ext cx="864000" cy="864000"/>
            <a:chOff x="6953885" y="5232896"/>
            <a:chExt cx="878747" cy="864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6953885" y="5232896"/>
              <a:ext cx="864000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68632" y="5266868"/>
              <a:ext cx="864000" cy="8300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3655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oneyes.ru/img/picture/Jun/14/148887d5a14d08e8fcaa187a287fd90b/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4630994" y="764729"/>
            <a:ext cx="3701845" cy="585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premiereflooring.com/pages/26/home-icon-blue-37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7614" y="6228747"/>
            <a:ext cx="396000" cy="396000"/>
          </a:xfrm>
          <a:prstGeom prst="rect">
            <a:avLst/>
          </a:prstGeom>
          <a:noFill/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1106128" y="543503"/>
            <a:ext cx="4247536" cy="1152563"/>
          </a:xfrm>
          <a:prstGeom prst="wedgeRoundRectCallout">
            <a:avLst>
              <a:gd name="adj1" fmla="val 43512"/>
              <a:gd name="adj2" fmla="val 160287"/>
              <a:gd name="adj3" fmla="val 16667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Ребята, 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благодарю вас за помощь!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58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92</Words>
  <Application>Microsoft Office PowerPoint</Application>
  <PresentationFormat>Экран (4:3)</PresentationFormat>
  <Paragraphs>34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 Kopylova</dc:creator>
  <cp:lastModifiedBy>Dimastik</cp:lastModifiedBy>
  <cp:revision>135</cp:revision>
  <dcterms:created xsi:type="dcterms:W3CDTF">2017-01-29T14:12:07Z</dcterms:created>
  <dcterms:modified xsi:type="dcterms:W3CDTF">2020-04-26T11:01:39Z</dcterms:modified>
</cp:coreProperties>
</file>